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80" r:id="rId2"/>
    <p:sldId id="277" r:id="rId3"/>
    <p:sldId id="257" r:id="rId4"/>
    <p:sldId id="258" r:id="rId5"/>
    <p:sldId id="276" r:id="rId6"/>
    <p:sldId id="259" r:id="rId7"/>
    <p:sldId id="260" r:id="rId8"/>
    <p:sldId id="262" r:id="rId9"/>
    <p:sldId id="279" r:id="rId10"/>
    <p:sldId id="263" r:id="rId11"/>
    <p:sldId id="265" r:id="rId12"/>
    <p:sldId id="266" r:id="rId13"/>
    <p:sldId id="267" r:id="rId14"/>
    <p:sldId id="268" r:id="rId15"/>
    <p:sldId id="281" r:id="rId16"/>
    <p:sldId id="270" r:id="rId17"/>
    <p:sldId id="271" r:id="rId18"/>
    <p:sldId id="272" r:id="rId19"/>
    <p:sldId id="273" r:id="rId20"/>
    <p:sldId id="274" r:id="rId21"/>
    <p:sldId id="275" r:id="rId22"/>
    <p:sldId id="28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100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DECDB8-E50F-451A-BC63-80C61667BC89}" type="doc">
      <dgm:prSet loTypeId="urn:microsoft.com/office/officeart/2005/8/layout/pyramid1" loCatId="pyramid" qsTypeId="urn:microsoft.com/office/officeart/2005/8/quickstyle/simple4" qsCatId="simple" csTypeId="urn:microsoft.com/office/officeart/2005/8/colors/accent1_3" csCatId="accent1" phldr="1"/>
      <dgm:spPr/>
    </dgm:pt>
    <dgm:pt modelId="{A910571E-BAB8-4E63-91AF-CB2B16573ADA}">
      <dgm:prSet phldrT="[Текст]" custT="1"/>
      <dgm:spPr/>
      <dgm:t>
        <a:bodyPr/>
        <a:lstStyle/>
        <a:p>
          <a:pPr>
            <a:lnSpc>
              <a:spcPct val="100000"/>
            </a:lnSpc>
            <a:spcBef>
              <a:spcPts val="0"/>
            </a:spcBef>
            <a:spcAft>
              <a:spcPts val="0"/>
            </a:spcAft>
          </a:pPr>
          <a:r>
            <a:rPr lang="kk-KZ" sz="1600" dirty="0">
              <a:latin typeface="Times New Roman" panose="02020603050405020304" pitchFamily="18" charset="0"/>
              <a:cs typeface="Times New Roman" panose="02020603050405020304" pitchFamily="18" charset="0"/>
            </a:rPr>
            <a:t>Өзін өзі дамытуға деген қажеттілік</a:t>
          </a:r>
          <a:endParaRPr lang="ru-RU" sz="1600" dirty="0">
            <a:latin typeface="Times New Roman" panose="02020603050405020304" pitchFamily="18" charset="0"/>
            <a:cs typeface="Times New Roman" panose="02020603050405020304" pitchFamily="18" charset="0"/>
          </a:endParaRPr>
        </a:p>
      </dgm:t>
    </dgm:pt>
    <dgm:pt modelId="{228943AE-4D49-4C99-ADD6-49B6DE3DBA79}" type="parTrans" cxnId="{24F621A2-9317-4159-9D0A-F03C2D1F983E}">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B68C3C00-96FA-4564-9A23-81CADCC5AA30}" type="sibTrans" cxnId="{24F621A2-9317-4159-9D0A-F03C2D1F983E}">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5183FCF7-D3BB-4810-9870-852DF28BEAB0}">
      <dgm:prSet phldrT="[Текст]" custT="1"/>
      <dgm:spPr/>
      <dgm:t>
        <a:bodyPr/>
        <a:lstStyle/>
        <a:p>
          <a:pPr>
            <a:lnSpc>
              <a:spcPct val="100000"/>
            </a:lnSpc>
            <a:spcBef>
              <a:spcPts val="0"/>
            </a:spcBef>
            <a:spcAft>
              <a:spcPts val="0"/>
            </a:spcAft>
          </a:pPr>
          <a:r>
            <a:rPr lang="kk-KZ" sz="1600" dirty="0">
              <a:latin typeface="Times New Roman" panose="02020603050405020304" pitchFamily="18" charset="0"/>
              <a:cs typeface="Times New Roman" panose="02020603050405020304" pitchFamily="18" charset="0"/>
            </a:rPr>
            <a:t>Сыйластыққа деген қажеттілік (өзін өзі сыйлау, өзгелердің сыйлауы, жетістікке жету)</a:t>
          </a:r>
          <a:endParaRPr lang="ru-RU" sz="1600" dirty="0">
            <a:latin typeface="Times New Roman" panose="02020603050405020304" pitchFamily="18" charset="0"/>
            <a:cs typeface="Times New Roman" panose="02020603050405020304" pitchFamily="18" charset="0"/>
          </a:endParaRPr>
        </a:p>
      </dgm:t>
    </dgm:pt>
    <dgm:pt modelId="{44FBBF0C-7B5C-4392-9DA9-4BBB57CD6799}" type="parTrans" cxnId="{4D12A2CD-2746-4B78-A618-8621D8884317}">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921A9646-21F1-43AB-8AB5-BA1EE8A9FC05}" type="sibTrans" cxnId="{4D12A2CD-2746-4B78-A618-8621D8884317}">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E4B40707-B44B-49BF-910F-EA7181608D09}">
      <dgm:prSet custT="1"/>
      <dgm:spPr/>
      <dgm:t>
        <a:bodyPr/>
        <a:lstStyle/>
        <a:p>
          <a:pPr>
            <a:lnSpc>
              <a:spcPct val="100000"/>
            </a:lnSpc>
            <a:spcBef>
              <a:spcPts val="0"/>
            </a:spcBef>
            <a:spcAft>
              <a:spcPts val="0"/>
            </a:spcAft>
          </a:pPr>
          <a:r>
            <a:rPr lang="kk-KZ" sz="1600" dirty="0">
              <a:latin typeface="Times New Roman" panose="02020603050405020304" pitchFamily="18" charset="0"/>
              <a:cs typeface="Times New Roman" panose="02020603050405020304" pitchFamily="18" charset="0"/>
            </a:rPr>
            <a:t>Физиологиялық қажеттіліктер (тамақ, су, баспана, киім және т.б.)</a:t>
          </a:r>
          <a:endParaRPr lang="ru-RU" sz="1600" dirty="0">
            <a:latin typeface="Times New Roman" panose="02020603050405020304" pitchFamily="18" charset="0"/>
            <a:cs typeface="Times New Roman" panose="02020603050405020304" pitchFamily="18" charset="0"/>
          </a:endParaRPr>
        </a:p>
      </dgm:t>
    </dgm:pt>
    <dgm:pt modelId="{9D98A564-E1FC-4BA9-AC96-2854D4B93AFB}" type="parTrans" cxnId="{1404FA5A-185C-45B5-BED6-737654617EA0}">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70C4880C-E5C9-4F40-9755-C62F7399D6D5}" type="sibTrans" cxnId="{1404FA5A-185C-45B5-BED6-737654617EA0}">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E5F02DCD-D6E1-4057-9008-23A3CC4D46EE}">
      <dgm:prSet custT="1"/>
      <dgm:spPr/>
      <dgm:t>
        <a:bodyPr/>
        <a:lstStyle/>
        <a:p>
          <a:pPr>
            <a:lnSpc>
              <a:spcPct val="100000"/>
            </a:lnSpc>
            <a:spcBef>
              <a:spcPts val="0"/>
            </a:spcBef>
            <a:spcAft>
              <a:spcPts val="0"/>
            </a:spcAft>
          </a:pPr>
          <a:r>
            <a:rPr lang="kk-KZ" sz="1600" dirty="0">
              <a:latin typeface="Times New Roman" panose="02020603050405020304" pitchFamily="18" charset="0"/>
              <a:cs typeface="Times New Roman" panose="02020603050405020304" pitchFamily="18" charset="0"/>
            </a:rPr>
            <a:t>Әлеуметтік қажеттіліктер (достық, сүйіспеншілік, өзара түсіністік және т.б.)</a:t>
          </a:r>
          <a:endParaRPr lang="ru-RU" sz="1600" dirty="0">
            <a:latin typeface="Times New Roman" panose="02020603050405020304" pitchFamily="18" charset="0"/>
            <a:cs typeface="Times New Roman" panose="02020603050405020304" pitchFamily="18" charset="0"/>
          </a:endParaRPr>
        </a:p>
      </dgm:t>
    </dgm:pt>
    <dgm:pt modelId="{DF4F7B1B-5523-442B-AD66-5050751817F5}" type="parTrans" cxnId="{5C34B880-73CA-4B22-A030-8F7914F10BBB}">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2F0334B7-D187-4E38-83D5-0511A1ECD2E7}" type="sibTrans" cxnId="{5C34B880-73CA-4B22-A030-8F7914F10BBB}">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24E698D1-8981-4079-9486-321E646F6FE2}">
      <dgm:prSet custT="1"/>
      <dgm:spPr/>
      <dgm:t>
        <a:bodyPr/>
        <a:lstStyle/>
        <a:p>
          <a:pPr>
            <a:lnSpc>
              <a:spcPct val="100000"/>
            </a:lnSpc>
            <a:spcBef>
              <a:spcPts val="0"/>
            </a:spcBef>
            <a:spcAft>
              <a:spcPts val="0"/>
            </a:spcAft>
          </a:pPr>
          <a:r>
            <a:rPr lang="ru-RU" sz="1600" b="0" i="0" dirty="0" err="1">
              <a:latin typeface="Times New Roman" panose="02020603050405020304" pitchFamily="18" charset="0"/>
              <a:cs typeface="Times New Roman" panose="02020603050405020304" pitchFamily="18" charset="0"/>
            </a:rPr>
            <a:t>Экзистенциалды</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қажеттіліктер</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аурудан</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қылмыстан</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т.б</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қорғану</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және</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қолайлы</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тұрмыс</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жағдайларына</a:t>
          </a:r>
          <a:r>
            <a:rPr lang="ru-RU" sz="1600" b="0" i="0" dirty="0">
              <a:latin typeface="Times New Roman" panose="02020603050405020304" pitchFamily="18" charset="0"/>
              <a:cs typeface="Times New Roman" panose="02020603050405020304" pitchFamily="18" charset="0"/>
            </a:rPr>
            <a:t> </a:t>
          </a:r>
          <a:r>
            <a:rPr lang="ru-RU" sz="1600" b="0" i="0" dirty="0" err="1">
              <a:latin typeface="Times New Roman" panose="02020603050405020304" pitchFamily="18" charset="0"/>
              <a:cs typeface="Times New Roman" panose="02020603050405020304" pitchFamily="18" charset="0"/>
            </a:rPr>
            <a:t>қажеттілік</a:t>
          </a:r>
          <a:r>
            <a:rPr lang="ru-RU" sz="1600" b="0" i="0" dirty="0">
              <a:latin typeface="Times New Roman" panose="02020603050405020304" pitchFamily="18" charset="0"/>
              <a:cs typeface="Times New Roman" panose="02020603050405020304" pitchFamily="18" charset="0"/>
            </a:rPr>
            <a:t>)</a:t>
          </a:r>
          <a:endParaRPr lang="ru-RU" sz="1600" b="0" dirty="0">
            <a:latin typeface="Times New Roman" panose="02020603050405020304" pitchFamily="18" charset="0"/>
            <a:cs typeface="Times New Roman" panose="02020603050405020304" pitchFamily="18" charset="0"/>
          </a:endParaRPr>
        </a:p>
      </dgm:t>
    </dgm:pt>
    <dgm:pt modelId="{64D94C71-8A35-448A-811C-3E57C90F04F9}" type="parTrans" cxnId="{73A29A33-3538-4B8C-B0A6-BB2788548D96}">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E0B5CF53-B351-407A-BFAA-2776D4920503}" type="sibTrans" cxnId="{73A29A33-3538-4B8C-B0A6-BB2788548D96}">
      <dgm:prSet/>
      <dgm:spPr/>
      <dgm:t>
        <a:bodyPr/>
        <a:lstStyle/>
        <a:p>
          <a:pPr>
            <a:lnSpc>
              <a:spcPct val="100000"/>
            </a:lnSpc>
            <a:spcBef>
              <a:spcPts val="0"/>
            </a:spcBef>
            <a:spcAft>
              <a:spcPts val="0"/>
            </a:spcAft>
          </a:pPr>
          <a:endParaRPr lang="ru-RU" sz="1600">
            <a:latin typeface="Times New Roman" panose="02020603050405020304" pitchFamily="18" charset="0"/>
            <a:cs typeface="Times New Roman" panose="02020603050405020304" pitchFamily="18" charset="0"/>
          </a:endParaRPr>
        </a:p>
      </dgm:t>
    </dgm:pt>
    <dgm:pt modelId="{F1B5D6CB-8EA1-449B-9B1D-A7C00E2AFA2A}" type="pres">
      <dgm:prSet presAssocID="{6BDECDB8-E50F-451A-BC63-80C61667BC89}" presName="Name0" presStyleCnt="0">
        <dgm:presLayoutVars>
          <dgm:dir/>
          <dgm:animLvl val="lvl"/>
          <dgm:resizeHandles val="exact"/>
        </dgm:presLayoutVars>
      </dgm:prSet>
      <dgm:spPr/>
    </dgm:pt>
    <dgm:pt modelId="{BFCEE1C9-5119-4A3D-9616-DA9E2B355E0D}" type="pres">
      <dgm:prSet presAssocID="{A910571E-BAB8-4E63-91AF-CB2B16573ADA}" presName="Name8" presStyleCnt="0"/>
      <dgm:spPr/>
    </dgm:pt>
    <dgm:pt modelId="{6CFEC4DB-8A0B-44E2-B3BA-9B9E33CF8441}" type="pres">
      <dgm:prSet presAssocID="{A910571E-BAB8-4E63-91AF-CB2B16573ADA}" presName="level" presStyleLbl="node1" presStyleIdx="0" presStyleCnt="5">
        <dgm:presLayoutVars>
          <dgm:chMax val="1"/>
          <dgm:bulletEnabled val="1"/>
        </dgm:presLayoutVars>
      </dgm:prSet>
      <dgm:spPr/>
    </dgm:pt>
    <dgm:pt modelId="{94BBB060-D3B4-4B90-99CA-8AF8A25D504C}" type="pres">
      <dgm:prSet presAssocID="{A910571E-BAB8-4E63-91AF-CB2B16573ADA}" presName="levelTx" presStyleLbl="revTx" presStyleIdx="0" presStyleCnt="0">
        <dgm:presLayoutVars>
          <dgm:chMax val="1"/>
          <dgm:bulletEnabled val="1"/>
        </dgm:presLayoutVars>
      </dgm:prSet>
      <dgm:spPr/>
    </dgm:pt>
    <dgm:pt modelId="{232B4B2A-64FD-4174-BFAF-FCDA13084717}" type="pres">
      <dgm:prSet presAssocID="{5183FCF7-D3BB-4810-9870-852DF28BEAB0}" presName="Name8" presStyleCnt="0"/>
      <dgm:spPr/>
    </dgm:pt>
    <dgm:pt modelId="{03E89E92-5BA6-489A-BF8A-0F01C6FE6DF9}" type="pres">
      <dgm:prSet presAssocID="{5183FCF7-D3BB-4810-9870-852DF28BEAB0}" presName="level" presStyleLbl="node1" presStyleIdx="1" presStyleCnt="5" custAng="0" custScaleY="80697">
        <dgm:presLayoutVars>
          <dgm:chMax val="1"/>
          <dgm:bulletEnabled val="1"/>
        </dgm:presLayoutVars>
      </dgm:prSet>
      <dgm:spPr/>
    </dgm:pt>
    <dgm:pt modelId="{843DBB14-0C71-430F-8340-B381188FDCBC}" type="pres">
      <dgm:prSet presAssocID="{5183FCF7-D3BB-4810-9870-852DF28BEAB0}" presName="levelTx" presStyleLbl="revTx" presStyleIdx="0" presStyleCnt="0">
        <dgm:presLayoutVars>
          <dgm:chMax val="1"/>
          <dgm:bulletEnabled val="1"/>
        </dgm:presLayoutVars>
      </dgm:prSet>
      <dgm:spPr/>
    </dgm:pt>
    <dgm:pt modelId="{CD01F005-E3C8-42BE-AC34-D40FEB839F9D}" type="pres">
      <dgm:prSet presAssocID="{E5F02DCD-D6E1-4057-9008-23A3CC4D46EE}" presName="Name8" presStyleCnt="0"/>
      <dgm:spPr/>
    </dgm:pt>
    <dgm:pt modelId="{08179D87-E7E0-4B9A-9B1A-66778EF94D31}" type="pres">
      <dgm:prSet presAssocID="{E5F02DCD-D6E1-4057-9008-23A3CC4D46EE}" presName="level" presStyleLbl="node1" presStyleIdx="2" presStyleCnt="5" custScaleY="69956">
        <dgm:presLayoutVars>
          <dgm:chMax val="1"/>
          <dgm:bulletEnabled val="1"/>
        </dgm:presLayoutVars>
      </dgm:prSet>
      <dgm:spPr/>
    </dgm:pt>
    <dgm:pt modelId="{AE850DD6-F03F-4DA1-8870-5941C3008CE1}" type="pres">
      <dgm:prSet presAssocID="{E5F02DCD-D6E1-4057-9008-23A3CC4D46EE}" presName="levelTx" presStyleLbl="revTx" presStyleIdx="0" presStyleCnt="0">
        <dgm:presLayoutVars>
          <dgm:chMax val="1"/>
          <dgm:bulletEnabled val="1"/>
        </dgm:presLayoutVars>
      </dgm:prSet>
      <dgm:spPr/>
    </dgm:pt>
    <dgm:pt modelId="{29534C5B-2FDB-426E-8D4C-776C3D5B884F}" type="pres">
      <dgm:prSet presAssocID="{24E698D1-8981-4079-9486-321E646F6FE2}" presName="Name8" presStyleCnt="0"/>
      <dgm:spPr/>
    </dgm:pt>
    <dgm:pt modelId="{F91DFDE6-015B-425E-8367-C2BDBB2A183B}" type="pres">
      <dgm:prSet presAssocID="{24E698D1-8981-4079-9486-321E646F6FE2}" presName="level" presStyleLbl="node1" presStyleIdx="3" presStyleCnt="5" custScaleY="102019">
        <dgm:presLayoutVars>
          <dgm:chMax val="1"/>
          <dgm:bulletEnabled val="1"/>
        </dgm:presLayoutVars>
      </dgm:prSet>
      <dgm:spPr/>
    </dgm:pt>
    <dgm:pt modelId="{972F3D2E-60F3-459E-BF5A-0EDADDF75ABF}" type="pres">
      <dgm:prSet presAssocID="{24E698D1-8981-4079-9486-321E646F6FE2}" presName="levelTx" presStyleLbl="revTx" presStyleIdx="0" presStyleCnt="0">
        <dgm:presLayoutVars>
          <dgm:chMax val="1"/>
          <dgm:bulletEnabled val="1"/>
        </dgm:presLayoutVars>
      </dgm:prSet>
      <dgm:spPr/>
    </dgm:pt>
    <dgm:pt modelId="{A3C91286-6252-481B-A2FD-D5DBF6DFBD53}" type="pres">
      <dgm:prSet presAssocID="{E4B40707-B44B-49BF-910F-EA7181608D09}" presName="Name8" presStyleCnt="0"/>
      <dgm:spPr/>
    </dgm:pt>
    <dgm:pt modelId="{1A1E7BFB-DDEF-459B-806B-79724D3DD934}" type="pres">
      <dgm:prSet presAssocID="{E4B40707-B44B-49BF-910F-EA7181608D09}" presName="level" presStyleLbl="node1" presStyleIdx="4" presStyleCnt="5" custScaleY="53892">
        <dgm:presLayoutVars>
          <dgm:chMax val="1"/>
          <dgm:bulletEnabled val="1"/>
        </dgm:presLayoutVars>
      </dgm:prSet>
      <dgm:spPr/>
    </dgm:pt>
    <dgm:pt modelId="{54B53749-A824-4C3F-BA39-5B3FCFA19FAA}" type="pres">
      <dgm:prSet presAssocID="{E4B40707-B44B-49BF-910F-EA7181608D09}" presName="levelTx" presStyleLbl="revTx" presStyleIdx="0" presStyleCnt="0">
        <dgm:presLayoutVars>
          <dgm:chMax val="1"/>
          <dgm:bulletEnabled val="1"/>
        </dgm:presLayoutVars>
      </dgm:prSet>
      <dgm:spPr/>
    </dgm:pt>
  </dgm:ptLst>
  <dgm:cxnLst>
    <dgm:cxn modelId="{EBFF1901-2626-4B5B-B363-349D29E15A65}" type="presOf" srcId="{5183FCF7-D3BB-4810-9870-852DF28BEAB0}" destId="{843DBB14-0C71-430F-8340-B381188FDCBC}" srcOrd="1" destOrd="0" presId="urn:microsoft.com/office/officeart/2005/8/layout/pyramid1"/>
    <dgm:cxn modelId="{65EDF12B-65C5-4B19-BCD9-4F4A666ED213}" type="presOf" srcId="{E4B40707-B44B-49BF-910F-EA7181608D09}" destId="{1A1E7BFB-DDEF-459B-806B-79724D3DD934}" srcOrd="0" destOrd="0" presId="urn:microsoft.com/office/officeart/2005/8/layout/pyramid1"/>
    <dgm:cxn modelId="{B0F4E72F-9B80-47E1-92E1-9FED956ECCAF}" type="presOf" srcId="{24E698D1-8981-4079-9486-321E646F6FE2}" destId="{972F3D2E-60F3-459E-BF5A-0EDADDF75ABF}" srcOrd="1" destOrd="0" presId="urn:microsoft.com/office/officeart/2005/8/layout/pyramid1"/>
    <dgm:cxn modelId="{AFC19B31-AD59-4C92-B8B1-A72F201FCDA0}" type="presOf" srcId="{6BDECDB8-E50F-451A-BC63-80C61667BC89}" destId="{F1B5D6CB-8EA1-449B-9B1D-A7C00E2AFA2A}" srcOrd="0" destOrd="0" presId="urn:microsoft.com/office/officeart/2005/8/layout/pyramid1"/>
    <dgm:cxn modelId="{73A29A33-3538-4B8C-B0A6-BB2788548D96}" srcId="{6BDECDB8-E50F-451A-BC63-80C61667BC89}" destId="{24E698D1-8981-4079-9486-321E646F6FE2}" srcOrd="3" destOrd="0" parTransId="{64D94C71-8A35-448A-811C-3E57C90F04F9}" sibTransId="{E0B5CF53-B351-407A-BFAA-2776D4920503}"/>
    <dgm:cxn modelId="{34FABD34-5D6D-4824-B02C-94DEAF06064F}" type="presOf" srcId="{A910571E-BAB8-4E63-91AF-CB2B16573ADA}" destId="{94BBB060-D3B4-4B90-99CA-8AF8A25D504C}" srcOrd="1" destOrd="0" presId="urn:microsoft.com/office/officeart/2005/8/layout/pyramid1"/>
    <dgm:cxn modelId="{C5E34338-894E-4088-85B9-C5C560E453E8}" type="presOf" srcId="{5183FCF7-D3BB-4810-9870-852DF28BEAB0}" destId="{03E89E92-5BA6-489A-BF8A-0F01C6FE6DF9}" srcOrd="0" destOrd="0" presId="urn:microsoft.com/office/officeart/2005/8/layout/pyramid1"/>
    <dgm:cxn modelId="{0C462570-192D-465B-878B-57D6AD9D3881}" type="presOf" srcId="{A910571E-BAB8-4E63-91AF-CB2B16573ADA}" destId="{6CFEC4DB-8A0B-44E2-B3BA-9B9E33CF8441}" srcOrd="0" destOrd="0" presId="urn:microsoft.com/office/officeart/2005/8/layout/pyramid1"/>
    <dgm:cxn modelId="{CAC2D976-C698-4631-8DC1-63FDFDEA04B6}" type="presOf" srcId="{E5F02DCD-D6E1-4057-9008-23A3CC4D46EE}" destId="{AE850DD6-F03F-4DA1-8870-5941C3008CE1}" srcOrd="1" destOrd="0" presId="urn:microsoft.com/office/officeart/2005/8/layout/pyramid1"/>
    <dgm:cxn modelId="{1404FA5A-185C-45B5-BED6-737654617EA0}" srcId="{6BDECDB8-E50F-451A-BC63-80C61667BC89}" destId="{E4B40707-B44B-49BF-910F-EA7181608D09}" srcOrd="4" destOrd="0" parTransId="{9D98A564-E1FC-4BA9-AC96-2854D4B93AFB}" sibTransId="{70C4880C-E5C9-4F40-9755-C62F7399D6D5}"/>
    <dgm:cxn modelId="{5C34B880-73CA-4B22-A030-8F7914F10BBB}" srcId="{6BDECDB8-E50F-451A-BC63-80C61667BC89}" destId="{E5F02DCD-D6E1-4057-9008-23A3CC4D46EE}" srcOrd="2" destOrd="0" parTransId="{DF4F7B1B-5523-442B-AD66-5050751817F5}" sibTransId="{2F0334B7-D187-4E38-83D5-0511A1ECD2E7}"/>
    <dgm:cxn modelId="{32876281-F525-4457-8B4B-3FCFB981D10A}" type="presOf" srcId="{24E698D1-8981-4079-9486-321E646F6FE2}" destId="{F91DFDE6-015B-425E-8367-C2BDBB2A183B}" srcOrd="0" destOrd="0" presId="urn:microsoft.com/office/officeart/2005/8/layout/pyramid1"/>
    <dgm:cxn modelId="{525C5882-3FD7-4471-A546-0B9389C57A77}" type="presOf" srcId="{E5F02DCD-D6E1-4057-9008-23A3CC4D46EE}" destId="{08179D87-E7E0-4B9A-9B1A-66778EF94D31}" srcOrd="0" destOrd="0" presId="urn:microsoft.com/office/officeart/2005/8/layout/pyramid1"/>
    <dgm:cxn modelId="{24F621A2-9317-4159-9D0A-F03C2D1F983E}" srcId="{6BDECDB8-E50F-451A-BC63-80C61667BC89}" destId="{A910571E-BAB8-4E63-91AF-CB2B16573ADA}" srcOrd="0" destOrd="0" parTransId="{228943AE-4D49-4C99-ADD6-49B6DE3DBA79}" sibTransId="{B68C3C00-96FA-4564-9A23-81CADCC5AA30}"/>
    <dgm:cxn modelId="{4D12A2CD-2746-4B78-A618-8621D8884317}" srcId="{6BDECDB8-E50F-451A-BC63-80C61667BC89}" destId="{5183FCF7-D3BB-4810-9870-852DF28BEAB0}" srcOrd="1" destOrd="0" parTransId="{44FBBF0C-7B5C-4392-9DA9-4BBB57CD6799}" sibTransId="{921A9646-21F1-43AB-8AB5-BA1EE8A9FC05}"/>
    <dgm:cxn modelId="{BBA1A6E3-CDA4-42A2-9980-309DCFB79CC0}" type="presOf" srcId="{E4B40707-B44B-49BF-910F-EA7181608D09}" destId="{54B53749-A824-4C3F-BA39-5B3FCFA19FAA}" srcOrd="1" destOrd="0" presId="urn:microsoft.com/office/officeart/2005/8/layout/pyramid1"/>
    <dgm:cxn modelId="{B85E4F7E-B124-408E-8020-6C0AFECE978B}" type="presParOf" srcId="{F1B5D6CB-8EA1-449B-9B1D-A7C00E2AFA2A}" destId="{BFCEE1C9-5119-4A3D-9616-DA9E2B355E0D}" srcOrd="0" destOrd="0" presId="urn:microsoft.com/office/officeart/2005/8/layout/pyramid1"/>
    <dgm:cxn modelId="{FD8E57C4-6A0E-479F-915A-328035B6E0AE}" type="presParOf" srcId="{BFCEE1C9-5119-4A3D-9616-DA9E2B355E0D}" destId="{6CFEC4DB-8A0B-44E2-B3BA-9B9E33CF8441}" srcOrd="0" destOrd="0" presId="urn:microsoft.com/office/officeart/2005/8/layout/pyramid1"/>
    <dgm:cxn modelId="{8EE6D4B6-B1B5-43E1-9B35-93892548C868}" type="presParOf" srcId="{BFCEE1C9-5119-4A3D-9616-DA9E2B355E0D}" destId="{94BBB060-D3B4-4B90-99CA-8AF8A25D504C}" srcOrd="1" destOrd="0" presId="urn:microsoft.com/office/officeart/2005/8/layout/pyramid1"/>
    <dgm:cxn modelId="{91134513-D12D-4259-92E6-A36B52B6A0FF}" type="presParOf" srcId="{F1B5D6CB-8EA1-449B-9B1D-A7C00E2AFA2A}" destId="{232B4B2A-64FD-4174-BFAF-FCDA13084717}" srcOrd="1" destOrd="0" presId="urn:microsoft.com/office/officeart/2005/8/layout/pyramid1"/>
    <dgm:cxn modelId="{A7F8D6EA-D15F-489C-B926-C840C14F8637}" type="presParOf" srcId="{232B4B2A-64FD-4174-BFAF-FCDA13084717}" destId="{03E89E92-5BA6-489A-BF8A-0F01C6FE6DF9}" srcOrd="0" destOrd="0" presId="urn:microsoft.com/office/officeart/2005/8/layout/pyramid1"/>
    <dgm:cxn modelId="{7B541E94-3F27-4133-9D14-4EFDDF8767CA}" type="presParOf" srcId="{232B4B2A-64FD-4174-BFAF-FCDA13084717}" destId="{843DBB14-0C71-430F-8340-B381188FDCBC}" srcOrd="1" destOrd="0" presId="urn:microsoft.com/office/officeart/2005/8/layout/pyramid1"/>
    <dgm:cxn modelId="{8B123540-5D14-4FAB-9644-7021A7E6CFB0}" type="presParOf" srcId="{F1B5D6CB-8EA1-449B-9B1D-A7C00E2AFA2A}" destId="{CD01F005-E3C8-42BE-AC34-D40FEB839F9D}" srcOrd="2" destOrd="0" presId="urn:microsoft.com/office/officeart/2005/8/layout/pyramid1"/>
    <dgm:cxn modelId="{12C1693D-126F-40B0-8A6E-DC4FF10194F7}" type="presParOf" srcId="{CD01F005-E3C8-42BE-AC34-D40FEB839F9D}" destId="{08179D87-E7E0-4B9A-9B1A-66778EF94D31}" srcOrd="0" destOrd="0" presId="urn:microsoft.com/office/officeart/2005/8/layout/pyramid1"/>
    <dgm:cxn modelId="{7793C6AF-8768-48B0-80AB-A8A6811739F3}" type="presParOf" srcId="{CD01F005-E3C8-42BE-AC34-D40FEB839F9D}" destId="{AE850DD6-F03F-4DA1-8870-5941C3008CE1}" srcOrd="1" destOrd="0" presId="urn:microsoft.com/office/officeart/2005/8/layout/pyramid1"/>
    <dgm:cxn modelId="{B006530D-7AD4-4147-8A71-C66E81A12987}" type="presParOf" srcId="{F1B5D6CB-8EA1-449B-9B1D-A7C00E2AFA2A}" destId="{29534C5B-2FDB-426E-8D4C-776C3D5B884F}" srcOrd="3" destOrd="0" presId="urn:microsoft.com/office/officeart/2005/8/layout/pyramid1"/>
    <dgm:cxn modelId="{BF7E3EB2-69FD-46B6-B285-2768F39D7E25}" type="presParOf" srcId="{29534C5B-2FDB-426E-8D4C-776C3D5B884F}" destId="{F91DFDE6-015B-425E-8367-C2BDBB2A183B}" srcOrd="0" destOrd="0" presId="urn:microsoft.com/office/officeart/2005/8/layout/pyramid1"/>
    <dgm:cxn modelId="{A0AF787E-E114-41D4-B2E8-81D02BAF7C97}" type="presParOf" srcId="{29534C5B-2FDB-426E-8D4C-776C3D5B884F}" destId="{972F3D2E-60F3-459E-BF5A-0EDADDF75ABF}" srcOrd="1" destOrd="0" presId="urn:microsoft.com/office/officeart/2005/8/layout/pyramid1"/>
    <dgm:cxn modelId="{8F6D3A99-4850-4FAF-8D80-BE44FAC5BB6F}" type="presParOf" srcId="{F1B5D6CB-8EA1-449B-9B1D-A7C00E2AFA2A}" destId="{A3C91286-6252-481B-A2FD-D5DBF6DFBD53}" srcOrd="4" destOrd="0" presId="urn:microsoft.com/office/officeart/2005/8/layout/pyramid1"/>
    <dgm:cxn modelId="{20FF0D62-7E17-4A88-8810-A8BD08821F73}" type="presParOf" srcId="{A3C91286-6252-481B-A2FD-D5DBF6DFBD53}" destId="{1A1E7BFB-DDEF-459B-806B-79724D3DD934}" srcOrd="0" destOrd="0" presId="urn:microsoft.com/office/officeart/2005/8/layout/pyramid1"/>
    <dgm:cxn modelId="{92B023AC-687D-448F-BDC8-FE040F19C220}" type="presParOf" srcId="{A3C91286-6252-481B-A2FD-D5DBF6DFBD53}" destId="{54B53749-A824-4C3F-BA39-5B3FCFA19FAA}"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B8D890-4C3B-4CC1-B1A8-00E6CC655326}"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ru-KZ"/>
        </a:p>
      </dgm:t>
    </dgm:pt>
    <dgm:pt modelId="{4680BC9F-C00D-4FE9-82C2-3EF6A82F8E93}">
      <dgm:prSet phldrT="[Текст]" custT="1"/>
      <dgm:spPr/>
      <dgm:t>
        <a:bodyPr/>
        <a:lstStyle/>
        <a:p>
          <a:r>
            <a:rPr lang="kk-KZ" sz="2400" b="1" i="0" dirty="0">
              <a:solidFill>
                <a:schemeClr val="tx1"/>
              </a:solidFill>
              <a:latin typeface="Times New Roman" panose="02020603050405020304" pitchFamily="18" charset="0"/>
              <a:cs typeface="Times New Roman" panose="02020603050405020304" pitchFamily="18" charset="0"/>
            </a:rPr>
            <a:t>Ресурстар </a:t>
          </a:r>
          <a:endParaRPr lang="ru-KZ" sz="2400" i="0" dirty="0">
            <a:latin typeface="Times New Roman" panose="02020603050405020304" pitchFamily="18" charset="0"/>
            <a:cs typeface="Times New Roman" panose="02020603050405020304" pitchFamily="18" charset="0"/>
          </a:endParaRPr>
        </a:p>
      </dgm:t>
    </dgm:pt>
    <dgm:pt modelId="{D56130A1-7B70-4071-82A5-B1F752748303}" type="parTrans" cxnId="{88820448-F875-4B9B-A72F-77CB944E43CE}">
      <dgm:prSet/>
      <dgm:spPr/>
      <dgm:t>
        <a:bodyPr/>
        <a:lstStyle/>
        <a:p>
          <a:endParaRPr lang="ru-KZ"/>
        </a:p>
      </dgm:t>
    </dgm:pt>
    <dgm:pt modelId="{98CC603E-86C3-4763-ABEC-5225D6B4C62D}" type="sibTrans" cxnId="{88820448-F875-4B9B-A72F-77CB944E43CE}">
      <dgm:prSet/>
      <dgm:spPr/>
      <dgm:t>
        <a:bodyPr/>
        <a:lstStyle/>
        <a:p>
          <a:endParaRPr lang="ru-KZ"/>
        </a:p>
      </dgm:t>
    </dgm:pt>
    <dgm:pt modelId="{052F0805-C5E0-4F16-AAAF-C22412F9D4E3}">
      <dgm:prSet phldrT="[Текст]" custT="1"/>
      <dgm:spPr/>
      <dgm:t>
        <a:bodyPr/>
        <a:lstStyle/>
        <a:p>
          <a:r>
            <a:rPr lang="kk-KZ" sz="2400" dirty="0">
              <a:latin typeface="Times New Roman" panose="02020603050405020304" pitchFamily="18" charset="0"/>
              <a:cs typeface="Times New Roman" panose="02020603050405020304" pitchFamily="18" charset="0"/>
            </a:rPr>
            <a:t>Экономикалық (шектеулі)</a:t>
          </a:r>
          <a:endParaRPr lang="ru-KZ" sz="2400" dirty="0">
            <a:latin typeface="Times New Roman" panose="02020603050405020304" pitchFamily="18" charset="0"/>
            <a:cs typeface="Times New Roman" panose="02020603050405020304" pitchFamily="18" charset="0"/>
          </a:endParaRPr>
        </a:p>
      </dgm:t>
    </dgm:pt>
    <dgm:pt modelId="{A1743C7F-C9BC-4C2A-97E6-F5C8AAEEA817}" type="parTrans" cxnId="{33B74081-6C8D-40F1-B842-3049DC3EF8B5}">
      <dgm:prSet/>
      <dgm:spPr/>
      <dgm:t>
        <a:bodyPr/>
        <a:lstStyle/>
        <a:p>
          <a:endParaRPr lang="ru-KZ" sz="2400">
            <a:latin typeface="Times New Roman" panose="02020603050405020304" pitchFamily="18" charset="0"/>
            <a:cs typeface="Times New Roman" panose="02020603050405020304" pitchFamily="18" charset="0"/>
          </a:endParaRPr>
        </a:p>
      </dgm:t>
    </dgm:pt>
    <dgm:pt modelId="{924E941F-B320-4309-85B1-681208F9CA97}" type="sibTrans" cxnId="{33B74081-6C8D-40F1-B842-3049DC3EF8B5}">
      <dgm:prSet/>
      <dgm:spPr/>
      <dgm:t>
        <a:bodyPr/>
        <a:lstStyle/>
        <a:p>
          <a:endParaRPr lang="ru-KZ"/>
        </a:p>
      </dgm:t>
    </dgm:pt>
    <dgm:pt modelId="{66C9A4E1-2F2E-42B3-8F60-57AB4D0F307B}">
      <dgm:prSet phldrT="[Текст]" custT="1"/>
      <dgm:spPr/>
      <dgm:t>
        <a:bodyPr/>
        <a:lstStyle/>
        <a:p>
          <a:r>
            <a:rPr lang="kk-KZ" sz="2400" dirty="0">
              <a:latin typeface="Times New Roman" panose="02020603050405020304" pitchFamily="18" charset="0"/>
              <a:cs typeface="Times New Roman" panose="02020603050405020304" pitchFamily="18" charset="0"/>
            </a:rPr>
            <a:t>Экономикалық  емес (шексіз)</a:t>
          </a:r>
          <a:endParaRPr lang="ru-KZ" sz="2400" dirty="0">
            <a:latin typeface="Times New Roman" panose="02020603050405020304" pitchFamily="18" charset="0"/>
            <a:cs typeface="Times New Roman" panose="02020603050405020304" pitchFamily="18" charset="0"/>
          </a:endParaRPr>
        </a:p>
      </dgm:t>
    </dgm:pt>
    <dgm:pt modelId="{CB6560EF-66B5-4FCF-AC54-92EF2D131A64}" type="parTrans" cxnId="{E397EAA9-E4B3-408A-95A7-6009E2F6E77D}">
      <dgm:prSet/>
      <dgm:spPr/>
      <dgm:t>
        <a:bodyPr/>
        <a:lstStyle/>
        <a:p>
          <a:endParaRPr lang="ru-KZ" sz="2400">
            <a:latin typeface="Times New Roman" panose="02020603050405020304" pitchFamily="18" charset="0"/>
            <a:cs typeface="Times New Roman" panose="02020603050405020304" pitchFamily="18" charset="0"/>
          </a:endParaRPr>
        </a:p>
      </dgm:t>
    </dgm:pt>
    <dgm:pt modelId="{893ED180-F1D5-4ED0-A92D-66616D7ECB5A}" type="sibTrans" cxnId="{E397EAA9-E4B3-408A-95A7-6009E2F6E77D}">
      <dgm:prSet/>
      <dgm:spPr/>
      <dgm:t>
        <a:bodyPr/>
        <a:lstStyle/>
        <a:p>
          <a:endParaRPr lang="ru-KZ"/>
        </a:p>
      </dgm:t>
    </dgm:pt>
    <dgm:pt modelId="{85046DBD-BE03-42F4-A205-CDE7E66967DA}" type="pres">
      <dgm:prSet presAssocID="{9BB8D890-4C3B-4CC1-B1A8-00E6CC655326}" presName="hierChild1" presStyleCnt="0">
        <dgm:presLayoutVars>
          <dgm:chPref val="1"/>
          <dgm:dir/>
          <dgm:animOne val="branch"/>
          <dgm:animLvl val="lvl"/>
          <dgm:resizeHandles/>
        </dgm:presLayoutVars>
      </dgm:prSet>
      <dgm:spPr/>
    </dgm:pt>
    <dgm:pt modelId="{CDC2F769-DABF-4B56-84D0-2C1DF3D0FBF0}" type="pres">
      <dgm:prSet presAssocID="{4680BC9F-C00D-4FE9-82C2-3EF6A82F8E93}" presName="hierRoot1" presStyleCnt="0"/>
      <dgm:spPr/>
    </dgm:pt>
    <dgm:pt modelId="{1F704B87-4D34-428C-BD69-58C88C358C73}" type="pres">
      <dgm:prSet presAssocID="{4680BC9F-C00D-4FE9-82C2-3EF6A82F8E93}" presName="composite" presStyleCnt="0"/>
      <dgm:spPr/>
    </dgm:pt>
    <dgm:pt modelId="{6B7395ED-CCAB-4069-8A51-3B35AEC2E921}" type="pres">
      <dgm:prSet presAssocID="{4680BC9F-C00D-4FE9-82C2-3EF6A82F8E93}" presName="background" presStyleLbl="node0" presStyleIdx="0" presStyleCnt="1"/>
      <dgm:spPr/>
    </dgm:pt>
    <dgm:pt modelId="{A90270FC-A2D3-4493-9607-95D5045EC2CF}" type="pres">
      <dgm:prSet presAssocID="{4680BC9F-C00D-4FE9-82C2-3EF6A82F8E93}" presName="text" presStyleLbl="fgAcc0" presStyleIdx="0" presStyleCnt="1" custLinFactNeighborX="18885" custLinFactNeighborY="-41480">
        <dgm:presLayoutVars>
          <dgm:chPref val="3"/>
        </dgm:presLayoutVars>
      </dgm:prSet>
      <dgm:spPr/>
    </dgm:pt>
    <dgm:pt modelId="{B5A24D6B-9E7D-4619-BABF-D3C3BE5BE84A}" type="pres">
      <dgm:prSet presAssocID="{4680BC9F-C00D-4FE9-82C2-3EF6A82F8E93}" presName="hierChild2" presStyleCnt="0"/>
      <dgm:spPr/>
    </dgm:pt>
    <dgm:pt modelId="{55D09383-09AE-4EE2-9EFD-0B453B6C81E7}" type="pres">
      <dgm:prSet presAssocID="{A1743C7F-C9BC-4C2A-97E6-F5C8AAEEA817}" presName="Name10" presStyleLbl="parChTrans1D2" presStyleIdx="0" presStyleCnt="2"/>
      <dgm:spPr/>
    </dgm:pt>
    <dgm:pt modelId="{FF6E088B-4656-493D-AE05-C3D6F1E68C73}" type="pres">
      <dgm:prSet presAssocID="{052F0805-C5E0-4F16-AAAF-C22412F9D4E3}" presName="hierRoot2" presStyleCnt="0"/>
      <dgm:spPr/>
    </dgm:pt>
    <dgm:pt modelId="{C11C5DDC-229A-44E6-81F8-61AC53790075}" type="pres">
      <dgm:prSet presAssocID="{052F0805-C5E0-4F16-AAAF-C22412F9D4E3}" presName="composite2" presStyleCnt="0"/>
      <dgm:spPr/>
    </dgm:pt>
    <dgm:pt modelId="{66F00A8F-14F7-4927-AC48-6F1B19448217}" type="pres">
      <dgm:prSet presAssocID="{052F0805-C5E0-4F16-AAAF-C22412F9D4E3}" presName="background2" presStyleLbl="node2" presStyleIdx="0" presStyleCnt="2"/>
      <dgm:spPr/>
    </dgm:pt>
    <dgm:pt modelId="{A3B9558E-1A62-40BA-9393-B063895954C4}" type="pres">
      <dgm:prSet presAssocID="{052F0805-C5E0-4F16-AAAF-C22412F9D4E3}" presName="text2" presStyleLbl="fgAcc2" presStyleIdx="0" presStyleCnt="2" custLinFactNeighborX="19309" custLinFactNeighborY="-41480">
        <dgm:presLayoutVars>
          <dgm:chPref val="3"/>
        </dgm:presLayoutVars>
      </dgm:prSet>
      <dgm:spPr/>
    </dgm:pt>
    <dgm:pt modelId="{B182792C-ED5F-4CCD-9460-CC4E8993CB6D}" type="pres">
      <dgm:prSet presAssocID="{052F0805-C5E0-4F16-AAAF-C22412F9D4E3}" presName="hierChild3" presStyleCnt="0"/>
      <dgm:spPr/>
    </dgm:pt>
    <dgm:pt modelId="{A5E51803-6FDA-4C9A-A337-BC71751D4C2E}" type="pres">
      <dgm:prSet presAssocID="{CB6560EF-66B5-4FCF-AC54-92EF2D131A64}" presName="Name10" presStyleLbl="parChTrans1D2" presStyleIdx="1" presStyleCnt="2"/>
      <dgm:spPr/>
    </dgm:pt>
    <dgm:pt modelId="{0E5782D5-CEA7-4E68-82B3-7840110599A2}" type="pres">
      <dgm:prSet presAssocID="{66C9A4E1-2F2E-42B3-8F60-57AB4D0F307B}" presName="hierRoot2" presStyleCnt="0"/>
      <dgm:spPr/>
    </dgm:pt>
    <dgm:pt modelId="{AA17717C-0BA5-4A1F-B39D-032D02BE8AA7}" type="pres">
      <dgm:prSet presAssocID="{66C9A4E1-2F2E-42B3-8F60-57AB4D0F307B}" presName="composite2" presStyleCnt="0"/>
      <dgm:spPr/>
    </dgm:pt>
    <dgm:pt modelId="{F31E39EE-AA57-4300-8A21-1E60FFF06F78}" type="pres">
      <dgm:prSet presAssocID="{66C9A4E1-2F2E-42B3-8F60-57AB4D0F307B}" presName="background2" presStyleLbl="node2" presStyleIdx="1" presStyleCnt="2"/>
      <dgm:spPr/>
    </dgm:pt>
    <dgm:pt modelId="{545137BE-D705-475C-8FC9-DCAA50D39FE5}" type="pres">
      <dgm:prSet presAssocID="{66C9A4E1-2F2E-42B3-8F60-57AB4D0F307B}" presName="text2" presStyleLbl="fgAcc2" presStyleIdx="1" presStyleCnt="2" custLinFactNeighborX="18885" custLinFactNeighborY="-41480">
        <dgm:presLayoutVars>
          <dgm:chPref val="3"/>
        </dgm:presLayoutVars>
      </dgm:prSet>
      <dgm:spPr/>
    </dgm:pt>
    <dgm:pt modelId="{CE7D6DFF-878D-4666-8E0C-620E51263FDA}" type="pres">
      <dgm:prSet presAssocID="{66C9A4E1-2F2E-42B3-8F60-57AB4D0F307B}" presName="hierChild3" presStyleCnt="0"/>
      <dgm:spPr/>
    </dgm:pt>
  </dgm:ptLst>
  <dgm:cxnLst>
    <dgm:cxn modelId="{88820448-F875-4B9B-A72F-77CB944E43CE}" srcId="{9BB8D890-4C3B-4CC1-B1A8-00E6CC655326}" destId="{4680BC9F-C00D-4FE9-82C2-3EF6A82F8E93}" srcOrd="0" destOrd="0" parTransId="{D56130A1-7B70-4071-82A5-B1F752748303}" sibTransId="{98CC603E-86C3-4763-ABEC-5225D6B4C62D}"/>
    <dgm:cxn modelId="{059CE54A-4202-4D6E-97B8-070F9781869E}" type="presOf" srcId="{CB6560EF-66B5-4FCF-AC54-92EF2D131A64}" destId="{A5E51803-6FDA-4C9A-A337-BC71751D4C2E}" srcOrd="0" destOrd="0" presId="urn:microsoft.com/office/officeart/2005/8/layout/hierarchy1"/>
    <dgm:cxn modelId="{A1F4CF6C-D0EB-4D29-92E3-92CBE1015B1A}" type="presOf" srcId="{9BB8D890-4C3B-4CC1-B1A8-00E6CC655326}" destId="{85046DBD-BE03-42F4-A205-CDE7E66967DA}" srcOrd="0" destOrd="0" presId="urn:microsoft.com/office/officeart/2005/8/layout/hierarchy1"/>
    <dgm:cxn modelId="{A262EA70-E147-49C8-ABA6-02A3BD2296F2}" type="presOf" srcId="{052F0805-C5E0-4F16-AAAF-C22412F9D4E3}" destId="{A3B9558E-1A62-40BA-9393-B063895954C4}" srcOrd="0" destOrd="0" presId="urn:microsoft.com/office/officeart/2005/8/layout/hierarchy1"/>
    <dgm:cxn modelId="{5629BB54-44C6-4C95-9D9E-92B3C12DBFF9}" type="presOf" srcId="{A1743C7F-C9BC-4C2A-97E6-F5C8AAEEA817}" destId="{55D09383-09AE-4EE2-9EFD-0B453B6C81E7}" srcOrd="0" destOrd="0" presId="urn:microsoft.com/office/officeart/2005/8/layout/hierarchy1"/>
    <dgm:cxn modelId="{45A59E5A-04B1-4A12-911C-807249193364}" type="presOf" srcId="{4680BC9F-C00D-4FE9-82C2-3EF6A82F8E93}" destId="{A90270FC-A2D3-4493-9607-95D5045EC2CF}" srcOrd="0" destOrd="0" presId="urn:microsoft.com/office/officeart/2005/8/layout/hierarchy1"/>
    <dgm:cxn modelId="{33B74081-6C8D-40F1-B842-3049DC3EF8B5}" srcId="{4680BC9F-C00D-4FE9-82C2-3EF6A82F8E93}" destId="{052F0805-C5E0-4F16-AAAF-C22412F9D4E3}" srcOrd="0" destOrd="0" parTransId="{A1743C7F-C9BC-4C2A-97E6-F5C8AAEEA817}" sibTransId="{924E941F-B320-4309-85B1-681208F9CA97}"/>
    <dgm:cxn modelId="{FCBF2E94-3BDA-461C-BF69-7C51B468B541}" type="presOf" srcId="{66C9A4E1-2F2E-42B3-8F60-57AB4D0F307B}" destId="{545137BE-D705-475C-8FC9-DCAA50D39FE5}" srcOrd="0" destOrd="0" presId="urn:microsoft.com/office/officeart/2005/8/layout/hierarchy1"/>
    <dgm:cxn modelId="{E397EAA9-E4B3-408A-95A7-6009E2F6E77D}" srcId="{4680BC9F-C00D-4FE9-82C2-3EF6A82F8E93}" destId="{66C9A4E1-2F2E-42B3-8F60-57AB4D0F307B}" srcOrd="1" destOrd="0" parTransId="{CB6560EF-66B5-4FCF-AC54-92EF2D131A64}" sibTransId="{893ED180-F1D5-4ED0-A92D-66616D7ECB5A}"/>
    <dgm:cxn modelId="{EF7AE796-4A9A-4370-A7EC-CCF09FFC476C}" type="presParOf" srcId="{85046DBD-BE03-42F4-A205-CDE7E66967DA}" destId="{CDC2F769-DABF-4B56-84D0-2C1DF3D0FBF0}" srcOrd="0" destOrd="0" presId="urn:microsoft.com/office/officeart/2005/8/layout/hierarchy1"/>
    <dgm:cxn modelId="{4FEB5DAE-EB7C-45C7-AE94-50C57E2C997B}" type="presParOf" srcId="{CDC2F769-DABF-4B56-84D0-2C1DF3D0FBF0}" destId="{1F704B87-4D34-428C-BD69-58C88C358C73}" srcOrd="0" destOrd="0" presId="urn:microsoft.com/office/officeart/2005/8/layout/hierarchy1"/>
    <dgm:cxn modelId="{4BE0BC15-B081-4867-9AA9-52B7C6129F98}" type="presParOf" srcId="{1F704B87-4D34-428C-BD69-58C88C358C73}" destId="{6B7395ED-CCAB-4069-8A51-3B35AEC2E921}" srcOrd="0" destOrd="0" presId="urn:microsoft.com/office/officeart/2005/8/layout/hierarchy1"/>
    <dgm:cxn modelId="{18E5C05F-5C75-4760-BABE-E20899271979}" type="presParOf" srcId="{1F704B87-4D34-428C-BD69-58C88C358C73}" destId="{A90270FC-A2D3-4493-9607-95D5045EC2CF}" srcOrd="1" destOrd="0" presId="urn:microsoft.com/office/officeart/2005/8/layout/hierarchy1"/>
    <dgm:cxn modelId="{40F0C4DD-7E70-41E5-B63A-32D8DCAA8B3D}" type="presParOf" srcId="{CDC2F769-DABF-4B56-84D0-2C1DF3D0FBF0}" destId="{B5A24D6B-9E7D-4619-BABF-D3C3BE5BE84A}" srcOrd="1" destOrd="0" presId="urn:microsoft.com/office/officeart/2005/8/layout/hierarchy1"/>
    <dgm:cxn modelId="{C9937919-659F-43D8-B3D1-E2054309B279}" type="presParOf" srcId="{B5A24D6B-9E7D-4619-BABF-D3C3BE5BE84A}" destId="{55D09383-09AE-4EE2-9EFD-0B453B6C81E7}" srcOrd="0" destOrd="0" presId="urn:microsoft.com/office/officeart/2005/8/layout/hierarchy1"/>
    <dgm:cxn modelId="{A6775939-0B85-48C3-931C-FAFA34741C0D}" type="presParOf" srcId="{B5A24D6B-9E7D-4619-BABF-D3C3BE5BE84A}" destId="{FF6E088B-4656-493D-AE05-C3D6F1E68C73}" srcOrd="1" destOrd="0" presId="urn:microsoft.com/office/officeart/2005/8/layout/hierarchy1"/>
    <dgm:cxn modelId="{715FDC81-1211-4EA5-9527-699E0D7B9E7E}" type="presParOf" srcId="{FF6E088B-4656-493D-AE05-C3D6F1E68C73}" destId="{C11C5DDC-229A-44E6-81F8-61AC53790075}" srcOrd="0" destOrd="0" presId="urn:microsoft.com/office/officeart/2005/8/layout/hierarchy1"/>
    <dgm:cxn modelId="{AB294CC9-CD24-4A5B-A856-829FB2DEFDE0}" type="presParOf" srcId="{C11C5DDC-229A-44E6-81F8-61AC53790075}" destId="{66F00A8F-14F7-4927-AC48-6F1B19448217}" srcOrd="0" destOrd="0" presId="urn:microsoft.com/office/officeart/2005/8/layout/hierarchy1"/>
    <dgm:cxn modelId="{530719C3-9724-4658-8C9B-5F04B79873D4}" type="presParOf" srcId="{C11C5DDC-229A-44E6-81F8-61AC53790075}" destId="{A3B9558E-1A62-40BA-9393-B063895954C4}" srcOrd="1" destOrd="0" presId="urn:microsoft.com/office/officeart/2005/8/layout/hierarchy1"/>
    <dgm:cxn modelId="{16AB598E-7FE3-45CD-A188-0C24131A6F02}" type="presParOf" srcId="{FF6E088B-4656-493D-AE05-C3D6F1E68C73}" destId="{B182792C-ED5F-4CCD-9460-CC4E8993CB6D}" srcOrd="1" destOrd="0" presId="urn:microsoft.com/office/officeart/2005/8/layout/hierarchy1"/>
    <dgm:cxn modelId="{13A774E5-AA2F-4F3C-BB34-4E17FAFED865}" type="presParOf" srcId="{B5A24D6B-9E7D-4619-BABF-D3C3BE5BE84A}" destId="{A5E51803-6FDA-4C9A-A337-BC71751D4C2E}" srcOrd="2" destOrd="0" presId="urn:microsoft.com/office/officeart/2005/8/layout/hierarchy1"/>
    <dgm:cxn modelId="{F498FB50-FAEC-46F2-A607-9ACD76971789}" type="presParOf" srcId="{B5A24D6B-9E7D-4619-BABF-D3C3BE5BE84A}" destId="{0E5782D5-CEA7-4E68-82B3-7840110599A2}" srcOrd="3" destOrd="0" presId="urn:microsoft.com/office/officeart/2005/8/layout/hierarchy1"/>
    <dgm:cxn modelId="{558EA2D4-B9E7-438C-BE1B-4A2071B0D63B}" type="presParOf" srcId="{0E5782D5-CEA7-4E68-82B3-7840110599A2}" destId="{AA17717C-0BA5-4A1F-B39D-032D02BE8AA7}" srcOrd="0" destOrd="0" presId="urn:microsoft.com/office/officeart/2005/8/layout/hierarchy1"/>
    <dgm:cxn modelId="{302D611C-7FBE-4845-8AEB-E1668E206DD8}" type="presParOf" srcId="{AA17717C-0BA5-4A1F-B39D-032D02BE8AA7}" destId="{F31E39EE-AA57-4300-8A21-1E60FFF06F78}" srcOrd="0" destOrd="0" presId="urn:microsoft.com/office/officeart/2005/8/layout/hierarchy1"/>
    <dgm:cxn modelId="{75BAD201-6FB9-4FFE-816F-EF1B4D84BBDE}" type="presParOf" srcId="{AA17717C-0BA5-4A1F-B39D-032D02BE8AA7}" destId="{545137BE-D705-475C-8FC9-DCAA50D39FE5}" srcOrd="1" destOrd="0" presId="urn:microsoft.com/office/officeart/2005/8/layout/hierarchy1"/>
    <dgm:cxn modelId="{E5FE3956-A318-4E8B-8325-898D68D3CEC8}" type="presParOf" srcId="{0E5782D5-CEA7-4E68-82B3-7840110599A2}" destId="{CE7D6DFF-878D-4666-8E0C-620E51263FD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ED6940-B3B6-48FD-9EB1-81D622ADC249}" type="doc">
      <dgm:prSet loTypeId="urn:microsoft.com/office/officeart/2005/8/layout/process1" loCatId="process" qsTypeId="urn:microsoft.com/office/officeart/2005/8/quickstyle/simple5" qsCatId="simple" csTypeId="urn:microsoft.com/office/officeart/2005/8/colors/accent1_2" csCatId="accent1" phldr="1"/>
      <dgm:spPr/>
    </dgm:pt>
    <dgm:pt modelId="{B1523D3E-25B4-42C4-8996-17344112D4A2}">
      <dgm:prSet phldrT="[Текст]" custT="1"/>
      <dgm:spPr/>
      <dgm:t>
        <a:bodyPr/>
        <a:lstStyle/>
        <a:p>
          <a:r>
            <a:rPr lang="kk-KZ" sz="2400" dirty="0">
              <a:solidFill>
                <a:schemeClr val="tx1"/>
              </a:solidFill>
              <a:latin typeface="Times New Roman" panose="02020603050405020304" pitchFamily="18" charset="0"/>
              <a:cs typeface="Times New Roman" panose="02020603050405020304" pitchFamily="18" charset="0"/>
            </a:rPr>
            <a:t>өндіру</a:t>
          </a:r>
          <a:endParaRPr lang="ru-KZ" sz="2400" dirty="0">
            <a:solidFill>
              <a:schemeClr val="tx1"/>
            </a:solidFill>
            <a:latin typeface="Times New Roman" panose="02020603050405020304" pitchFamily="18" charset="0"/>
            <a:cs typeface="Times New Roman" panose="02020603050405020304" pitchFamily="18" charset="0"/>
          </a:endParaRPr>
        </a:p>
      </dgm:t>
    </dgm:pt>
    <dgm:pt modelId="{F347F076-BD39-43FC-AB53-F5AD2310B736}" type="parTrans" cxnId="{4023F11F-6C67-4E6C-9529-C030BE6BDD5A}">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50F9F08B-60A7-4776-8958-1002137F242F}" type="sibTrans" cxnId="{4023F11F-6C67-4E6C-9529-C030BE6BDD5A}">
      <dgm:prSet custT="1"/>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03D62D0D-7B77-4DB7-8E73-011F817B3A0C}">
      <dgm:prSet phldrT="[Текст]" custT="1"/>
      <dgm:spPr/>
      <dgm:t>
        <a:bodyPr/>
        <a:lstStyle/>
        <a:p>
          <a:r>
            <a:rPr lang="kk-KZ" sz="2400">
              <a:solidFill>
                <a:schemeClr val="tx1"/>
              </a:solidFill>
              <a:latin typeface="Times New Roman" panose="02020603050405020304" pitchFamily="18" charset="0"/>
              <a:cs typeface="Times New Roman" panose="02020603050405020304" pitchFamily="18" charset="0"/>
            </a:rPr>
            <a:t>бөлу</a:t>
          </a:r>
          <a:endParaRPr lang="ru-KZ" sz="2400" dirty="0">
            <a:solidFill>
              <a:schemeClr val="tx1"/>
            </a:solidFill>
            <a:latin typeface="Times New Roman" panose="02020603050405020304" pitchFamily="18" charset="0"/>
            <a:cs typeface="Times New Roman" panose="02020603050405020304" pitchFamily="18" charset="0"/>
          </a:endParaRPr>
        </a:p>
      </dgm:t>
    </dgm:pt>
    <dgm:pt modelId="{7F7F8A92-047C-4BDE-88E5-6C4CBE0283C1}" type="parTrans" cxnId="{AC22152E-7CB6-4827-A553-5A339067A683}">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0D595FBA-73D3-4991-BD0F-756F60372BF3}" type="sibTrans" cxnId="{AC22152E-7CB6-4827-A553-5A339067A683}">
      <dgm:prSet custT="1"/>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DF0DF77A-E66E-4D47-8A30-7BC164AEC6E9}">
      <dgm:prSet phldrT="[Текст]" custT="1"/>
      <dgm:spPr/>
      <dgm:t>
        <a:bodyPr/>
        <a:lstStyle/>
        <a:p>
          <a:r>
            <a:rPr lang="kk-KZ" sz="2400">
              <a:solidFill>
                <a:schemeClr val="tx1"/>
              </a:solidFill>
              <a:latin typeface="Times New Roman" panose="02020603050405020304" pitchFamily="18" charset="0"/>
              <a:cs typeface="Times New Roman" panose="02020603050405020304" pitchFamily="18" charset="0"/>
            </a:rPr>
            <a:t>айырбастау</a:t>
          </a:r>
          <a:endParaRPr lang="ru-KZ" sz="2400" dirty="0">
            <a:solidFill>
              <a:schemeClr val="tx1"/>
            </a:solidFill>
            <a:latin typeface="Times New Roman" panose="02020603050405020304" pitchFamily="18" charset="0"/>
            <a:cs typeface="Times New Roman" panose="02020603050405020304" pitchFamily="18" charset="0"/>
          </a:endParaRPr>
        </a:p>
      </dgm:t>
    </dgm:pt>
    <dgm:pt modelId="{0E693345-12DB-4AEE-BC78-3E7DA52BD40D}" type="parTrans" cxnId="{15A905F3-2720-4A4C-8438-78779A5E5600}">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41BC4F03-6010-40E4-8563-64C7CE87EFC3}" type="sibTrans" cxnId="{15A905F3-2720-4A4C-8438-78779A5E5600}">
      <dgm:prSet custT="1"/>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C9F7584B-1BDA-41D4-989B-92C0BE4DE575}">
      <dgm:prSet custT="1"/>
      <dgm:spPr/>
      <dgm:t>
        <a:bodyPr/>
        <a:lstStyle/>
        <a:p>
          <a:r>
            <a:rPr lang="kk-KZ" sz="2400">
              <a:solidFill>
                <a:schemeClr val="tx1"/>
              </a:solidFill>
              <a:latin typeface="Times New Roman" panose="02020603050405020304" pitchFamily="18" charset="0"/>
              <a:cs typeface="Times New Roman" panose="02020603050405020304" pitchFamily="18" charset="0"/>
            </a:rPr>
            <a:t>тұтыну</a:t>
          </a:r>
          <a:endParaRPr lang="ru-KZ" sz="2400" dirty="0">
            <a:solidFill>
              <a:schemeClr val="tx1"/>
            </a:solidFill>
            <a:latin typeface="Times New Roman" panose="02020603050405020304" pitchFamily="18" charset="0"/>
            <a:cs typeface="Times New Roman" panose="02020603050405020304" pitchFamily="18" charset="0"/>
          </a:endParaRPr>
        </a:p>
      </dgm:t>
    </dgm:pt>
    <dgm:pt modelId="{7842C51B-843E-4D47-A37B-9CA6753C4052}" type="parTrans" cxnId="{C63ABA7B-974A-4179-83C8-FD1A6AB50B37}">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BC145430-CE85-43E9-AD5D-6A15235F6B07}" type="sibTrans" cxnId="{C63ABA7B-974A-4179-83C8-FD1A6AB50B37}">
      <dgm:prSet/>
      <dgm:spPr/>
      <dgm:t>
        <a:bodyPr/>
        <a:lstStyle/>
        <a:p>
          <a:endParaRPr lang="ru-KZ" sz="2400">
            <a:solidFill>
              <a:schemeClr val="tx1"/>
            </a:solidFill>
            <a:latin typeface="Times New Roman" panose="02020603050405020304" pitchFamily="18" charset="0"/>
            <a:cs typeface="Times New Roman" panose="02020603050405020304" pitchFamily="18" charset="0"/>
          </a:endParaRPr>
        </a:p>
      </dgm:t>
    </dgm:pt>
    <dgm:pt modelId="{3C7390F5-BA47-4C73-9B1A-3143DDFBEA7F}" type="pres">
      <dgm:prSet presAssocID="{23ED6940-B3B6-48FD-9EB1-81D622ADC249}" presName="Name0" presStyleCnt="0">
        <dgm:presLayoutVars>
          <dgm:dir/>
          <dgm:resizeHandles val="exact"/>
        </dgm:presLayoutVars>
      </dgm:prSet>
      <dgm:spPr/>
    </dgm:pt>
    <dgm:pt modelId="{90121CBD-1FC3-4929-B579-037BC8729956}" type="pres">
      <dgm:prSet presAssocID="{B1523D3E-25B4-42C4-8996-17344112D4A2}" presName="node" presStyleLbl="node1" presStyleIdx="0" presStyleCnt="4">
        <dgm:presLayoutVars>
          <dgm:bulletEnabled val="1"/>
        </dgm:presLayoutVars>
      </dgm:prSet>
      <dgm:spPr/>
    </dgm:pt>
    <dgm:pt modelId="{A0AD1200-4CEE-4AE3-9BC6-684AEDAEFA9F}" type="pres">
      <dgm:prSet presAssocID="{50F9F08B-60A7-4776-8958-1002137F242F}" presName="sibTrans" presStyleLbl="sibTrans2D1" presStyleIdx="0" presStyleCnt="3"/>
      <dgm:spPr/>
    </dgm:pt>
    <dgm:pt modelId="{02B5CD2C-8779-480B-9570-22699A447E62}" type="pres">
      <dgm:prSet presAssocID="{50F9F08B-60A7-4776-8958-1002137F242F}" presName="connectorText" presStyleLbl="sibTrans2D1" presStyleIdx="0" presStyleCnt="3"/>
      <dgm:spPr/>
    </dgm:pt>
    <dgm:pt modelId="{7E117005-D72A-4F05-83F9-D6479109CACC}" type="pres">
      <dgm:prSet presAssocID="{03D62D0D-7B77-4DB7-8E73-011F817B3A0C}" presName="node" presStyleLbl="node1" presStyleIdx="1" presStyleCnt="4">
        <dgm:presLayoutVars>
          <dgm:bulletEnabled val="1"/>
        </dgm:presLayoutVars>
      </dgm:prSet>
      <dgm:spPr/>
    </dgm:pt>
    <dgm:pt modelId="{44B5A7C5-B926-4745-8E0A-B8D74D9C8C2A}" type="pres">
      <dgm:prSet presAssocID="{0D595FBA-73D3-4991-BD0F-756F60372BF3}" presName="sibTrans" presStyleLbl="sibTrans2D1" presStyleIdx="1" presStyleCnt="3"/>
      <dgm:spPr/>
    </dgm:pt>
    <dgm:pt modelId="{C49E1777-C597-4F6F-A67E-63128973B2A6}" type="pres">
      <dgm:prSet presAssocID="{0D595FBA-73D3-4991-BD0F-756F60372BF3}" presName="connectorText" presStyleLbl="sibTrans2D1" presStyleIdx="1" presStyleCnt="3"/>
      <dgm:spPr/>
    </dgm:pt>
    <dgm:pt modelId="{FCAE2405-EC42-4FF9-BC16-3928C4A8D53B}" type="pres">
      <dgm:prSet presAssocID="{DF0DF77A-E66E-4D47-8A30-7BC164AEC6E9}" presName="node" presStyleLbl="node1" presStyleIdx="2" presStyleCnt="4">
        <dgm:presLayoutVars>
          <dgm:bulletEnabled val="1"/>
        </dgm:presLayoutVars>
      </dgm:prSet>
      <dgm:spPr/>
    </dgm:pt>
    <dgm:pt modelId="{DD899312-8D15-45CE-AE95-9DC67AADD562}" type="pres">
      <dgm:prSet presAssocID="{41BC4F03-6010-40E4-8563-64C7CE87EFC3}" presName="sibTrans" presStyleLbl="sibTrans2D1" presStyleIdx="2" presStyleCnt="3"/>
      <dgm:spPr/>
    </dgm:pt>
    <dgm:pt modelId="{637E7A48-6DDA-41F1-AF57-2B4B36BD9EC3}" type="pres">
      <dgm:prSet presAssocID="{41BC4F03-6010-40E4-8563-64C7CE87EFC3}" presName="connectorText" presStyleLbl="sibTrans2D1" presStyleIdx="2" presStyleCnt="3"/>
      <dgm:spPr/>
    </dgm:pt>
    <dgm:pt modelId="{64162E1A-7B21-4453-B8C5-D1104D17A08E}" type="pres">
      <dgm:prSet presAssocID="{C9F7584B-1BDA-41D4-989B-92C0BE4DE575}" presName="node" presStyleLbl="node1" presStyleIdx="3" presStyleCnt="4">
        <dgm:presLayoutVars>
          <dgm:bulletEnabled val="1"/>
        </dgm:presLayoutVars>
      </dgm:prSet>
      <dgm:spPr/>
    </dgm:pt>
  </dgm:ptLst>
  <dgm:cxnLst>
    <dgm:cxn modelId="{CAC74713-854F-4853-838E-BF780D1D9660}" type="presOf" srcId="{C9F7584B-1BDA-41D4-989B-92C0BE4DE575}" destId="{64162E1A-7B21-4453-B8C5-D1104D17A08E}" srcOrd="0" destOrd="0" presId="urn:microsoft.com/office/officeart/2005/8/layout/process1"/>
    <dgm:cxn modelId="{4023F11F-6C67-4E6C-9529-C030BE6BDD5A}" srcId="{23ED6940-B3B6-48FD-9EB1-81D622ADC249}" destId="{B1523D3E-25B4-42C4-8996-17344112D4A2}" srcOrd="0" destOrd="0" parTransId="{F347F076-BD39-43FC-AB53-F5AD2310B736}" sibTransId="{50F9F08B-60A7-4776-8958-1002137F242F}"/>
    <dgm:cxn modelId="{AC22152E-7CB6-4827-A553-5A339067A683}" srcId="{23ED6940-B3B6-48FD-9EB1-81D622ADC249}" destId="{03D62D0D-7B77-4DB7-8E73-011F817B3A0C}" srcOrd="1" destOrd="0" parTransId="{7F7F8A92-047C-4BDE-88E5-6C4CBE0283C1}" sibTransId="{0D595FBA-73D3-4991-BD0F-756F60372BF3}"/>
    <dgm:cxn modelId="{1CDCD05D-2CA2-4F9D-B62D-AD19ED622150}" type="presOf" srcId="{B1523D3E-25B4-42C4-8996-17344112D4A2}" destId="{90121CBD-1FC3-4929-B579-037BC8729956}" srcOrd="0" destOrd="0" presId="urn:microsoft.com/office/officeart/2005/8/layout/process1"/>
    <dgm:cxn modelId="{3F021B62-46DA-4F4D-A534-94C5EAA640CD}" type="presOf" srcId="{0D595FBA-73D3-4991-BD0F-756F60372BF3}" destId="{C49E1777-C597-4F6F-A67E-63128973B2A6}" srcOrd="1" destOrd="0" presId="urn:microsoft.com/office/officeart/2005/8/layout/process1"/>
    <dgm:cxn modelId="{36080643-F8F6-4C15-AA5B-729110A47BD6}" type="presOf" srcId="{41BC4F03-6010-40E4-8563-64C7CE87EFC3}" destId="{DD899312-8D15-45CE-AE95-9DC67AADD562}" srcOrd="0" destOrd="0" presId="urn:microsoft.com/office/officeart/2005/8/layout/process1"/>
    <dgm:cxn modelId="{5EDB9447-0BA3-4E17-90DF-7A6ABCD3D672}" type="presOf" srcId="{41BC4F03-6010-40E4-8563-64C7CE87EFC3}" destId="{637E7A48-6DDA-41F1-AF57-2B4B36BD9EC3}" srcOrd="1" destOrd="0" presId="urn:microsoft.com/office/officeart/2005/8/layout/process1"/>
    <dgm:cxn modelId="{C63ABA7B-974A-4179-83C8-FD1A6AB50B37}" srcId="{23ED6940-B3B6-48FD-9EB1-81D622ADC249}" destId="{C9F7584B-1BDA-41D4-989B-92C0BE4DE575}" srcOrd="3" destOrd="0" parTransId="{7842C51B-843E-4D47-A37B-9CA6753C4052}" sibTransId="{BC145430-CE85-43E9-AD5D-6A15235F6B07}"/>
    <dgm:cxn modelId="{DB4BEB80-63B1-462E-B2AA-5F1EB9CD4DF5}" type="presOf" srcId="{DF0DF77A-E66E-4D47-8A30-7BC164AEC6E9}" destId="{FCAE2405-EC42-4FF9-BC16-3928C4A8D53B}" srcOrd="0" destOrd="0" presId="urn:microsoft.com/office/officeart/2005/8/layout/process1"/>
    <dgm:cxn modelId="{FF042881-849B-4B44-AFEF-263B59958420}" type="presOf" srcId="{50F9F08B-60A7-4776-8958-1002137F242F}" destId="{02B5CD2C-8779-480B-9570-22699A447E62}" srcOrd="1" destOrd="0" presId="urn:microsoft.com/office/officeart/2005/8/layout/process1"/>
    <dgm:cxn modelId="{997D84A0-0FCB-44AC-9D9A-6A0908E1BB4A}" type="presOf" srcId="{23ED6940-B3B6-48FD-9EB1-81D622ADC249}" destId="{3C7390F5-BA47-4C73-9B1A-3143DDFBEA7F}" srcOrd="0" destOrd="0" presId="urn:microsoft.com/office/officeart/2005/8/layout/process1"/>
    <dgm:cxn modelId="{F3038DAB-0056-49DC-900E-445FDE312885}" type="presOf" srcId="{03D62D0D-7B77-4DB7-8E73-011F817B3A0C}" destId="{7E117005-D72A-4F05-83F9-D6479109CACC}" srcOrd="0" destOrd="0" presId="urn:microsoft.com/office/officeart/2005/8/layout/process1"/>
    <dgm:cxn modelId="{5A31EBD2-D699-4465-97AF-41EBBF250AD3}" type="presOf" srcId="{50F9F08B-60A7-4776-8958-1002137F242F}" destId="{A0AD1200-4CEE-4AE3-9BC6-684AEDAEFA9F}" srcOrd="0" destOrd="0" presId="urn:microsoft.com/office/officeart/2005/8/layout/process1"/>
    <dgm:cxn modelId="{5CA50DE9-709B-4F74-9B82-F548C6C8578C}" type="presOf" srcId="{0D595FBA-73D3-4991-BD0F-756F60372BF3}" destId="{44B5A7C5-B926-4745-8E0A-B8D74D9C8C2A}" srcOrd="0" destOrd="0" presId="urn:microsoft.com/office/officeart/2005/8/layout/process1"/>
    <dgm:cxn modelId="{15A905F3-2720-4A4C-8438-78779A5E5600}" srcId="{23ED6940-B3B6-48FD-9EB1-81D622ADC249}" destId="{DF0DF77A-E66E-4D47-8A30-7BC164AEC6E9}" srcOrd="2" destOrd="0" parTransId="{0E693345-12DB-4AEE-BC78-3E7DA52BD40D}" sibTransId="{41BC4F03-6010-40E4-8563-64C7CE87EFC3}"/>
    <dgm:cxn modelId="{163264F8-F83A-470F-9056-517C6D72CF6F}" type="presParOf" srcId="{3C7390F5-BA47-4C73-9B1A-3143DDFBEA7F}" destId="{90121CBD-1FC3-4929-B579-037BC8729956}" srcOrd="0" destOrd="0" presId="urn:microsoft.com/office/officeart/2005/8/layout/process1"/>
    <dgm:cxn modelId="{8470BD89-94B5-441E-B954-DCA6CA967443}" type="presParOf" srcId="{3C7390F5-BA47-4C73-9B1A-3143DDFBEA7F}" destId="{A0AD1200-4CEE-4AE3-9BC6-684AEDAEFA9F}" srcOrd="1" destOrd="0" presId="urn:microsoft.com/office/officeart/2005/8/layout/process1"/>
    <dgm:cxn modelId="{5065F697-C98E-49E2-A9EC-88ED8299FA74}" type="presParOf" srcId="{A0AD1200-4CEE-4AE3-9BC6-684AEDAEFA9F}" destId="{02B5CD2C-8779-480B-9570-22699A447E62}" srcOrd="0" destOrd="0" presId="urn:microsoft.com/office/officeart/2005/8/layout/process1"/>
    <dgm:cxn modelId="{9A30CF28-785D-40B1-A5B2-F25ACE590373}" type="presParOf" srcId="{3C7390F5-BA47-4C73-9B1A-3143DDFBEA7F}" destId="{7E117005-D72A-4F05-83F9-D6479109CACC}" srcOrd="2" destOrd="0" presId="urn:microsoft.com/office/officeart/2005/8/layout/process1"/>
    <dgm:cxn modelId="{A7CEA178-6596-4CF7-BFD3-72E328740BC8}" type="presParOf" srcId="{3C7390F5-BA47-4C73-9B1A-3143DDFBEA7F}" destId="{44B5A7C5-B926-4745-8E0A-B8D74D9C8C2A}" srcOrd="3" destOrd="0" presId="urn:microsoft.com/office/officeart/2005/8/layout/process1"/>
    <dgm:cxn modelId="{62B7E3AA-42FF-4F78-956B-7C39356066C4}" type="presParOf" srcId="{44B5A7C5-B926-4745-8E0A-B8D74D9C8C2A}" destId="{C49E1777-C597-4F6F-A67E-63128973B2A6}" srcOrd="0" destOrd="0" presId="urn:microsoft.com/office/officeart/2005/8/layout/process1"/>
    <dgm:cxn modelId="{B9299FBC-0FD2-496A-9C15-E6FB846CC1DE}" type="presParOf" srcId="{3C7390F5-BA47-4C73-9B1A-3143DDFBEA7F}" destId="{FCAE2405-EC42-4FF9-BC16-3928C4A8D53B}" srcOrd="4" destOrd="0" presId="urn:microsoft.com/office/officeart/2005/8/layout/process1"/>
    <dgm:cxn modelId="{41E6D71D-1054-4ECB-944E-2D3FD33635A8}" type="presParOf" srcId="{3C7390F5-BA47-4C73-9B1A-3143DDFBEA7F}" destId="{DD899312-8D15-45CE-AE95-9DC67AADD562}" srcOrd="5" destOrd="0" presId="urn:microsoft.com/office/officeart/2005/8/layout/process1"/>
    <dgm:cxn modelId="{CBDCC2CD-F06F-4F20-BD96-27A24E18508B}" type="presParOf" srcId="{DD899312-8D15-45CE-AE95-9DC67AADD562}" destId="{637E7A48-6DDA-41F1-AF57-2B4B36BD9EC3}" srcOrd="0" destOrd="0" presId="urn:microsoft.com/office/officeart/2005/8/layout/process1"/>
    <dgm:cxn modelId="{2B7A5851-DF13-4CF9-BF30-9D08E734FA60}" type="presParOf" srcId="{3C7390F5-BA47-4C73-9B1A-3143DDFBEA7F}" destId="{64162E1A-7B21-4453-B8C5-D1104D17A08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564816-6DCC-47AF-A279-236CD8183C47}"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ru-RU"/>
        </a:p>
      </dgm:t>
    </dgm:pt>
    <dgm:pt modelId="{A0FEDBAC-CBC5-495F-B1AD-3F65FC6650B5}">
      <dgm:prSet phldrT="[Текст]" custT="1"/>
      <dgm:spPr/>
      <dgm:t>
        <a:bodyPr/>
        <a:lstStyle/>
        <a:p>
          <a:r>
            <a:rPr lang="kk-KZ" sz="2000" dirty="0">
              <a:latin typeface="Times New Roman" panose="02020603050405020304" pitchFamily="18" charset="0"/>
              <a:cs typeface="Times New Roman" panose="02020603050405020304" pitchFamily="18" charset="0"/>
            </a:rPr>
            <a:t>Ұдайы өндірісі</a:t>
          </a:r>
          <a:endParaRPr lang="ru-RU" sz="2000" dirty="0">
            <a:latin typeface="Times New Roman" panose="02020603050405020304" pitchFamily="18" charset="0"/>
            <a:cs typeface="Times New Roman" panose="02020603050405020304" pitchFamily="18" charset="0"/>
          </a:endParaRPr>
        </a:p>
      </dgm:t>
    </dgm:pt>
    <dgm:pt modelId="{5E768B74-55BD-426A-8FF9-7D3206615634}" type="parTrans" cxnId="{735D2BD8-12F9-44E7-9E3B-214B86D16B08}">
      <dgm:prSet/>
      <dgm:spPr/>
      <dgm:t>
        <a:bodyPr/>
        <a:lstStyle/>
        <a:p>
          <a:endParaRPr lang="ru-RU"/>
        </a:p>
      </dgm:t>
    </dgm:pt>
    <dgm:pt modelId="{D59AC2DE-2361-4038-8D7C-03075A18C374}" type="sibTrans" cxnId="{735D2BD8-12F9-44E7-9E3B-214B86D16B08}">
      <dgm:prSet/>
      <dgm:spPr/>
      <dgm:t>
        <a:bodyPr/>
        <a:lstStyle/>
        <a:p>
          <a:endParaRPr lang="ru-RU"/>
        </a:p>
      </dgm:t>
    </dgm:pt>
    <dgm:pt modelId="{8897BA55-F502-4DFB-BEC2-B19CB1AA9675}">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2000" dirty="0">
              <a:latin typeface="Times New Roman" panose="02020603050405020304" pitchFamily="18" charset="0"/>
              <a:cs typeface="Times New Roman" panose="02020603050405020304" pitchFamily="18" charset="0"/>
            </a:rPr>
            <a:t>ұлғаймалы</a:t>
          </a:r>
          <a:endParaRPr lang="ru-RU" sz="2000" dirty="0">
            <a:latin typeface="Times New Roman" panose="02020603050405020304" pitchFamily="18" charset="0"/>
            <a:cs typeface="Times New Roman" panose="02020603050405020304" pitchFamily="18" charset="0"/>
          </a:endParaRPr>
        </a:p>
      </dgm:t>
    </dgm:pt>
    <dgm:pt modelId="{4AC65ADE-4773-4D2A-9198-71EC67F3AB05}" type="parTrans" cxnId="{74465289-03FE-41E0-B2E5-6D676DFDF6F2}">
      <dgm:prSet/>
      <dgm:spPr/>
      <dgm:t>
        <a:bodyPr/>
        <a:lstStyle/>
        <a:p>
          <a:endParaRPr lang="ru-RU" sz="2000">
            <a:latin typeface="Times New Roman" panose="02020603050405020304" pitchFamily="18" charset="0"/>
            <a:cs typeface="Times New Roman" panose="02020603050405020304" pitchFamily="18" charset="0"/>
          </a:endParaRPr>
        </a:p>
      </dgm:t>
    </dgm:pt>
    <dgm:pt modelId="{B1F494C1-0F3B-4A8D-AD66-54D0C344A767}" type="sibTrans" cxnId="{74465289-03FE-41E0-B2E5-6D676DFDF6F2}">
      <dgm:prSet/>
      <dgm:spPr/>
      <dgm:t>
        <a:bodyPr/>
        <a:lstStyle/>
        <a:p>
          <a:endParaRPr lang="ru-RU"/>
        </a:p>
      </dgm:t>
    </dgm:pt>
    <dgm:pt modelId="{C1F66C65-8F94-44F0-94B1-23F0C65E8BA6}">
      <dgm:prSet phldrT="[Текст]" custT="1"/>
      <dgm:spPr/>
      <dgm:t>
        <a:bodyPr/>
        <a:lstStyle/>
        <a:p>
          <a:r>
            <a:rPr lang="kk-KZ" sz="2000" dirty="0">
              <a:latin typeface="Times New Roman" panose="02020603050405020304" pitchFamily="18" charset="0"/>
              <a:cs typeface="Times New Roman" panose="02020603050405020304" pitchFamily="18" charset="0"/>
            </a:rPr>
            <a:t>экстенсивті</a:t>
          </a:r>
          <a:endParaRPr lang="ru-RU" sz="2000" dirty="0">
            <a:latin typeface="Times New Roman" panose="02020603050405020304" pitchFamily="18" charset="0"/>
            <a:cs typeface="Times New Roman" panose="02020603050405020304" pitchFamily="18" charset="0"/>
          </a:endParaRPr>
        </a:p>
      </dgm:t>
    </dgm:pt>
    <dgm:pt modelId="{37C40FFE-6E94-4128-8083-B8EBBB312AE8}" type="parTrans" cxnId="{4916941C-6086-4A31-B477-B4A945BECBBD}">
      <dgm:prSet/>
      <dgm:spPr/>
      <dgm:t>
        <a:bodyPr/>
        <a:lstStyle/>
        <a:p>
          <a:endParaRPr lang="ru-RU" sz="2000">
            <a:latin typeface="Times New Roman" panose="02020603050405020304" pitchFamily="18" charset="0"/>
            <a:cs typeface="Times New Roman" panose="02020603050405020304" pitchFamily="18" charset="0"/>
          </a:endParaRPr>
        </a:p>
      </dgm:t>
    </dgm:pt>
    <dgm:pt modelId="{EA7B659F-D6B5-4FCA-9901-FDC38C17812F}" type="sibTrans" cxnId="{4916941C-6086-4A31-B477-B4A945BECBBD}">
      <dgm:prSet/>
      <dgm:spPr/>
      <dgm:t>
        <a:bodyPr/>
        <a:lstStyle/>
        <a:p>
          <a:endParaRPr lang="ru-RU"/>
        </a:p>
      </dgm:t>
    </dgm:pt>
    <dgm:pt modelId="{FFA0E224-5278-40CB-8702-BB95CF907A84}">
      <dgm:prSet phldrT="[Текст]" custT="1"/>
      <dgm:spPr/>
      <dgm:t>
        <a:bodyPr/>
        <a:lstStyle/>
        <a:p>
          <a:r>
            <a:rPr lang="kk-KZ" sz="2000" dirty="0">
              <a:latin typeface="Times New Roman" panose="02020603050405020304" pitchFamily="18" charset="0"/>
              <a:cs typeface="Times New Roman" panose="02020603050405020304" pitchFamily="18" charset="0"/>
            </a:rPr>
            <a:t>интенсивті</a:t>
          </a:r>
          <a:endParaRPr lang="ru-RU" sz="2000" dirty="0">
            <a:latin typeface="Times New Roman" panose="02020603050405020304" pitchFamily="18" charset="0"/>
            <a:cs typeface="Times New Roman" panose="02020603050405020304" pitchFamily="18" charset="0"/>
          </a:endParaRPr>
        </a:p>
      </dgm:t>
    </dgm:pt>
    <dgm:pt modelId="{3900BE01-4001-4D4A-923A-2CCE67E78454}" type="parTrans" cxnId="{6F0D14DB-F525-4D58-879A-CFA84542889E}">
      <dgm:prSet/>
      <dgm:spPr/>
      <dgm:t>
        <a:bodyPr/>
        <a:lstStyle/>
        <a:p>
          <a:endParaRPr lang="ru-RU" sz="2000">
            <a:latin typeface="Times New Roman" panose="02020603050405020304" pitchFamily="18" charset="0"/>
            <a:cs typeface="Times New Roman" panose="02020603050405020304" pitchFamily="18" charset="0"/>
          </a:endParaRPr>
        </a:p>
      </dgm:t>
    </dgm:pt>
    <dgm:pt modelId="{04F5C06F-C184-4BEF-A701-D3E14469BAC7}" type="sibTrans" cxnId="{6F0D14DB-F525-4D58-879A-CFA84542889E}">
      <dgm:prSet/>
      <dgm:spPr/>
      <dgm:t>
        <a:bodyPr/>
        <a:lstStyle/>
        <a:p>
          <a:endParaRPr lang="ru-RU"/>
        </a:p>
      </dgm:t>
    </dgm:pt>
    <dgm:pt modelId="{284B3DA5-31EE-4940-849F-A8714BE8DBC1}">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2000" dirty="0">
              <a:latin typeface="Times New Roman" panose="02020603050405020304" pitchFamily="18" charset="0"/>
              <a:cs typeface="Times New Roman" panose="02020603050405020304" pitchFamily="18" charset="0"/>
            </a:rPr>
            <a:t>жай</a:t>
          </a:r>
          <a:endParaRPr lang="ru-RU"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dgm:t>
    </dgm:pt>
    <dgm:pt modelId="{D7803FD6-5D14-4A10-B6D6-EC903B6DA9E2}" type="parTrans" cxnId="{5A226573-0EBD-462D-B268-173E0C70D365}">
      <dgm:prSet/>
      <dgm:spPr/>
      <dgm:t>
        <a:bodyPr/>
        <a:lstStyle/>
        <a:p>
          <a:endParaRPr lang="ru-RU" sz="2000">
            <a:latin typeface="Times New Roman" panose="02020603050405020304" pitchFamily="18" charset="0"/>
            <a:cs typeface="Times New Roman" panose="02020603050405020304" pitchFamily="18" charset="0"/>
          </a:endParaRPr>
        </a:p>
      </dgm:t>
    </dgm:pt>
    <dgm:pt modelId="{D2D9825D-3BAC-45DB-B6D6-836790F02648}" type="sibTrans" cxnId="{5A226573-0EBD-462D-B268-173E0C70D365}">
      <dgm:prSet/>
      <dgm:spPr/>
      <dgm:t>
        <a:bodyPr/>
        <a:lstStyle/>
        <a:p>
          <a:endParaRPr lang="ru-RU"/>
        </a:p>
      </dgm:t>
    </dgm:pt>
    <dgm:pt modelId="{AB5FB267-51A1-4971-AD77-852F19C28B13}">
      <dgm:prSet custT="1"/>
      <dgm:spPr/>
      <dgm:t>
        <a:bodyPr/>
        <a:lstStyle/>
        <a:p>
          <a:r>
            <a:rPr lang="kk-KZ" sz="2000" dirty="0">
              <a:latin typeface="Times New Roman" panose="02020603050405020304" pitchFamily="18" charset="0"/>
              <a:cs typeface="Times New Roman" panose="02020603050405020304" pitchFamily="18" charset="0"/>
            </a:rPr>
            <a:t>аралас</a:t>
          </a:r>
          <a:endParaRPr lang="ru-RU" sz="2000" dirty="0">
            <a:latin typeface="Times New Roman" panose="02020603050405020304" pitchFamily="18" charset="0"/>
            <a:cs typeface="Times New Roman" panose="02020603050405020304" pitchFamily="18" charset="0"/>
          </a:endParaRPr>
        </a:p>
      </dgm:t>
    </dgm:pt>
    <dgm:pt modelId="{C63C2851-17D4-44EC-A1DC-96AC2F3CD6F7}" type="parTrans" cxnId="{20FEE903-F982-4ADC-A6BA-540AA1B91271}">
      <dgm:prSet/>
      <dgm:spPr/>
      <dgm:t>
        <a:bodyPr/>
        <a:lstStyle/>
        <a:p>
          <a:endParaRPr lang="ru-RU" sz="2000">
            <a:latin typeface="Times New Roman" panose="02020603050405020304" pitchFamily="18" charset="0"/>
            <a:cs typeface="Times New Roman" panose="02020603050405020304" pitchFamily="18" charset="0"/>
          </a:endParaRPr>
        </a:p>
      </dgm:t>
    </dgm:pt>
    <dgm:pt modelId="{E2253134-05FA-46A1-BC45-CB0645BDC994}" type="sibTrans" cxnId="{20FEE903-F982-4ADC-A6BA-540AA1B91271}">
      <dgm:prSet/>
      <dgm:spPr/>
      <dgm:t>
        <a:bodyPr/>
        <a:lstStyle/>
        <a:p>
          <a:endParaRPr lang="ru-RU"/>
        </a:p>
      </dgm:t>
    </dgm:pt>
    <dgm:pt modelId="{EE1659F9-DA0B-4267-9859-4ED024B20DC4}" type="pres">
      <dgm:prSet presAssocID="{A7564816-6DCC-47AF-A279-236CD8183C47}" presName="hierChild1" presStyleCnt="0">
        <dgm:presLayoutVars>
          <dgm:chPref val="1"/>
          <dgm:dir/>
          <dgm:animOne val="branch"/>
          <dgm:animLvl val="lvl"/>
          <dgm:resizeHandles/>
        </dgm:presLayoutVars>
      </dgm:prSet>
      <dgm:spPr/>
    </dgm:pt>
    <dgm:pt modelId="{3C61760E-7A5E-44FC-9B11-90F2D375C8A7}" type="pres">
      <dgm:prSet presAssocID="{A0FEDBAC-CBC5-495F-B1AD-3F65FC6650B5}" presName="hierRoot1" presStyleCnt="0"/>
      <dgm:spPr/>
    </dgm:pt>
    <dgm:pt modelId="{399DD1E5-A6E2-4AC8-80CF-042F0CF0AFC9}" type="pres">
      <dgm:prSet presAssocID="{A0FEDBAC-CBC5-495F-B1AD-3F65FC6650B5}" presName="composite" presStyleCnt="0"/>
      <dgm:spPr/>
    </dgm:pt>
    <dgm:pt modelId="{D26668D2-FF40-472F-BB79-2281A6A66C02}" type="pres">
      <dgm:prSet presAssocID="{A0FEDBAC-CBC5-495F-B1AD-3F65FC6650B5}" presName="background" presStyleLbl="node0" presStyleIdx="0" presStyleCnt="1"/>
      <dgm:spPr/>
    </dgm:pt>
    <dgm:pt modelId="{F0849B8E-1623-4B6F-BABD-35AE1733EF58}" type="pres">
      <dgm:prSet presAssocID="{A0FEDBAC-CBC5-495F-B1AD-3F65FC6650B5}" presName="text" presStyleLbl="fgAcc0" presStyleIdx="0" presStyleCnt="1">
        <dgm:presLayoutVars>
          <dgm:chPref val="3"/>
        </dgm:presLayoutVars>
      </dgm:prSet>
      <dgm:spPr/>
    </dgm:pt>
    <dgm:pt modelId="{B4A9DE49-7089-48E7-8A7C-A361BD759BA4}" type="pres">
      <dgm:prSet presAssocID="{A0FEDBAC-CBC5-495F-B1AD-3F65FC6650B5}" presName="hierChild2" presStyleCnt="0"/>
      <dgm:spPr/>
    </dgm:pt>
    <dgm:pt modelId="{17EA0372-EE6E-4132-BC29-8D521D7E2831}" type="pres">
      <dgm:prSet presAssocID="{4AC65ADE-4773-4D2A-9198-71EC67F3AB05}" presName="Name10" presStyleLbl="parChTrans1D2" presStyleIdx="0" presStyleCnt="2"/>
      <dgm:spPr/>
    </dgm:pt>
    <dgm:pt modelId="{454D4371-2F08-4364-8447-0179E3913872}" type="pres">
      <dgm:prSet presAssocID="{8897BA55-F502-4DFB-BEC2-B19CB1AA9675}" presName="hierRoot2" presStyleCnt="0"/>
      <dgm:spPr/>
    </dgm:pt>
    <dgm:pt modelId="{6E9A14F3-EE63-4EBF-8443-013D8A6A02AD}" type="pres">
      <dgm:prSet presAssocID="{8897BA55-F502-4DFB-BEC2-B19CB1AA9675}" presName="composite2" presStyleCnt="0"/>
      <dgm:spPr/>
    </dgm:pt>
    <dgm:pt modelId="{7716D43E-DBC2-46C4-8E66-28D5DF8B2895}" type="pres">
      <dgm:prSet presAssocID="{8897BA55-F502-4DFB-BEC2-B19CB1AA9675}" presName="background2" presStyleLbl="node2" presStyleIdx="0" presStyleCnt="2"/>
      <dgm:spPr/>
    </dgm:pt>
    <dgm:pt modelId="{38DCCAEA-B6CE-437D-BE2F-92508D2D3CA7}" type="pres">
      <dgm:prSet presAssocID="{8897BA55-F502-4DFB-BEC2-B19CB1AA9675}" presName="text2" presStyleLbl="fgAcc2" presStyleIdx="0" presStyleCnt="2">
        <dgm:presLayoutVars>
          <dgm:chPref val="3"/>
        </dgm:presLayoutVars>
      </dgm:prSet>
      <dgm:spPr/>
    </dgm:pt>
    <dgm:pt modelId="{D2BE5313-9C11-4F84-8D5E-E22D7264CA9B}" type="pres">
      <dgm:prSet presAssocID="{8897BA55-F502-4DFB-BEC2-B19CB1AA9675}" presName="hierChild3" presStyleCnt="0"/>
      <dgm:spPr/>
    </dgm:pt>
    <dgm:pt modelId="{DFD25B13-05F4-4B6D-AFA9-959AFDA5870D}" type="pres">
      <dgm:prSet presAssocID="{37C40FFE-6E94-4128-8083-B8EBBB312AE8}" presName="Name17" presStyleLbl="parChTrans1D3" presStyleIdx="0" presStyleCnt="3"/>
      <dgm:spPr/>
    </dgm:pt>
    <dgm:pt modelId="{90477A1F-C545-4DB0-9E9A-FCF455A94F51}" type="pres">
      <dgm:prSet presAssocID="{C1F66C65-8F94-44F0-94B1-23F0C65E8BA6}" presName="hierRoot3" presStyleCnt="0"/>
      <dgm:spPr/>
    </dgm:pt>
    <dgm:pt modelId="{89AA434F-CE65-4992-A910-72F9CAB27DF1}" type="pres">
      <dgm:prSet presAssocID="{C1F66C65-8F94-44F0-94B1-23F0C65E8BA6}" presName="composite3" presStyleCnt="0"/>
      <dgm:spPr/>
    </dgm:pt>
    <dgm:pt modelId="{5D5F58BD-2CC7-4E47-A21B-F621FDADBCAC}" type="pres">
      <dgm:prSet presAssocID="{C1F66C65-8F94-44F0-94B1-23F0C65E8BA6}" presName="background3" presStyleLbl="node3" presStyleIdx="0" presStyleCnt="3"/>
      <dgm:spPr/>
    </dgm:pt>
    <dgm:pt modelId="{6502914D-6B2B-490B-880B-A0AF7ACC7269}" type="pres">
      <dgm:prSet presAssocID="{C1F66C65-8F94-44F0-94B1-23F0C65E8BA6}" presName="text3" presStyleLbl="fgAcc3" presStyleIdx="0" presStyleCnt="3">
        <dgm:presLayoutVars>
          <dgm:chPref val="3"/>
        </dgm:presLayoutVars>
      </dgm:prSet>
      <dgm:spPr/>
    </dgm:pt>
    <dgm:pt modelId="{05127421-A17E-4097-813F-CABF9642F7EC}" type="pres">
      <dgm:prSet presAssocID="{C1F66C65-8F94-44F0-94B1-23F0C65E8BA6}" presName="hierChild4" presStyleCnt="0"/>
      <dgm:spPr/>
    </dgm:pt>
    <dgm:pt modelId="{B511B4EF-D62B-41D2-8F79-31BCAE808C94}" type="pres">
      <dgm:prSet presAssocID="{3900BE01-4001-4D4A-923A-2CCE67E78454}" presName="Name17" presStyleLbl="parChTrans1D3" presStyleIdx="1" presStyleCnt="3"/>
      <dgm:spPr/>
    </dgm:pt>
    <dgm:pt modelId="{642833FB-3BD1-4D53-8EF4-C4DCF2471FC6}" type="pres">
      <dgm:prSet presAssocID="{FFA0E224-5278-40CB-8702-BB95CF907A84}" presName="hierRoot3" presStyleCnt="0"/>
      <dgm:spPr/>
    </dgm:pt>
    <dgm:pt modelId="{6E6E73E2-84E1-4FB5-8C1D-4C682E96E779}" type="pres">
      <dgm:prSet presAssocID="{FFA0E224-5278-40CB-8702-BB95CF907A84}" presName="composite3" presStyleCnt="0"/>
      <dgm:spPr/>
    </dgm:pt>
    <dgm:pt modelId="{25B22878-7E02-4C9F-A2ED-A8E71B00E09F}" type="pres">
      <dgm:prSet presAssocID="{FFA0E224-5278-40CB-8702-BB95CF907A84}" presName="background3" presStyleLbl="node3" presStyleIdx="1" presStyleCnt="3"/>
      <dgm:spPr/>
    </dgm:pt>
    <dgm:pt modelId="{25FEC552-FCF1-4A6E-821E-6DAE58C71BA5}" type="pres">
      <dgm:prSet presAssocID="{FFA0E224-5278-40CB-8702-BB95CF907A84}" presName="text3" presStyleLbl="fgAcc3" presStyleIdx="1" presStyleCnt="3">
        <dgm:presLayoutVars>
          <dgm:chPref val="3"/>
        </dgm:presLayoutVars>
      </dgm:prSet>
      <dgm:spPr/>
    </dgm:pt>
    <dgm:pt modelId="{F8B61A94-B8AF-45A1-A8AB-286BCBA59F55}" type="pres">
      <dgm:prSet presAssocID="{FFA0E224-5278-40CB-8702-BB95CF907A84}" presName="hierChild4" presStyleCnt="0"/>
      <dgm:spPr/>
    </dgm:pt>
    <dgm:pt modelId="{4BECA804-B3B6-437A-9649-C6466BF2C125}" type="pres">
      <dgm:prSet presAssocID="{C63C2851-17D4-44EC-A1DC-96AC2F3CD6F7}" presName="Name17" presStyleLbl="parChTrans1D3" presStyleIdx="2" presStyleCnt="3"/>
      <dgm:spPr/>
    </dgm:pt>
    <dgm:pt modelId="{E041D74B-DC7E-48CF-BBD0-36398AFE0FF2}" type="pres">
      <dgm:prSet presAssocID="{AB5FB267-51A1-4971-AD77-852F19C28B13}" presName="hierRoot3" presStyleCnt="0"/>
      <dgm:spPr/>
    </dgm:pt>
    <dgm:pt modelId="{A41A3EFD-071B-45CD-A65F-2C4038BCC142}" type="pres">
      <dgm:prSet presAssocID="{AB5FB267-51A1-4971-AD77-852F19C28B13}" presName="composite3" presStyleCnt="0"/>
      <dgm:spPr/>
    </dgm:pt>
    <dgm:pt modelId="{BAB40E1F-4BA1-4CB7-A1CF-492DBEB12B3F}" type="pres">
      <dgm:prSet presAssocID="{AB5FB267-51A1-4971-AD77-852F19C28B13}" presName="background3" presStyleLbl="node3" presStyleIdx="2" presStyleCnt="3"/>
      <dgm:spPr/>
    </dgm:pt>
    <dgm:pt modelId="{EA5F1EC4-90D2-4F62-AA61-3F154B9BB657}" type="pres">
      <dgm:prSet presAssocID="{AB5FB267-51A1-4971-AD77-852F19C28B13}" presName="text3" presStyleLbl="fgAcc3" presStyleIdx="2" presStyleCnt="3">
        <dgm:presLayoutVars>
          <dgm:chPref val="3"/>
        </dgm:presLayoutVars>
      </dgm:prSet>
      <dgm:spPr/>
    </dgm:pt>
    <dgm:pt modelId="{B4B88402-664D-4C3E-9842-EE8BE7185643}" type="pres">
      <dgm:prSet presAssocID="{AB5FB267-51A1-4971-AD77-852F19C28B13}" presName="hierChild4" presStyleCnt="0"/>
      <dgm:spPr/>
    </dgm:pt>
    <dgm:pt modelId="{4D9BA07C-2F6A-4525-9355-1B17D6870C0A}" type="pres">
      <dgm:prSet presAssocID="{D7803FD6-5D14-4A10-B6D6-EC903B6DA9E2}" presName="Name10" presStyleLbl="parChTrans1D2" presStyleIdx="1" presStyleCnt="2"/>
      <dgm:spPr/>
    </dgm:pt>
    <dgm:pt modelId="{B46927F3-E468-4C8E-B97A-E7828274CD0B}" type="pres">
      <dgm:prSet presAssocID="{284B3DA5-31EE-4940-849F-A8714BE8DBC1}" presName="hierRoot2" presStyleCnt="0"/>
      <dgm:spPr/>
    </dgm:pt>
    <dgm:pt modelId="{A69CC29E-0AF0-4248-A7A8-6DCAD39FC4C2}" type="pres">
      <dgm:prSet presAssocID="{284B3DA5-31EE-4940-849F-A8714BE8DBC1}" presName="composite2" presStyleCnt="0"/>
      <dgm:spPr/>
    </dgm:pt>
    <dgm:pt modelId="{8BB91DEB-8050-4FEC-91D8-565ECF4F7DC9}" type="pres">
      <dgm:prSet presAssocID="{284B3DA5-31EE-4940-849F-A8714BE8DBC1}" presName="background2" presStyleLbl="node2" presStyleIdx="1" presStyleCnt="2"/>
      <dgm:spPr/>
    </dgm:pt>
    <dgm:pt modelId="{E95CCA21-3580-49EB-814E-B04DBE64614E}" type="pres">
      <dgm:prSet presAssocID="{284B3DA5-31EE-4940-849F-A8714BE8DBC1}" presName="text2" presStyleLbl="fgAcc2" presStyleIdx="1" presStyleCnt="2">
        <dgm:presLayoutVars>
          <dgm:chPref val="3"/>
        </dgm:presLayoutVars>
      </dgm:prSet>
      <dgm:spPr/>
    </dgm:pt>
    <dgm:pt modelId="{C267F18D-2AE1-40CA-8CCA-AD2A36BAF72E}" type="pres">
      <dgm:prSet presAssocID="{284B3DA5-31EE-4940-849F-A8714BE8DBC1}" presName="hierChild3" presStyleCnt="0"/>
      <dgm:spPr/>
    </dgm:pt>
  </dgm:ptLst>
  <dgm:cxnLst>
    <dgm:cxn modelId="{20FEE903-F982-4ADC-A6BA-540AA1B91271}" srcId="{8897BA55-F502-4DFB-BEC2-B19CB1AA9675}" destId="{AB5FB267-51A1-4971-AD77-852F19C28B13}" srcOrd="2" destOrd="0" parTransId="{C63C2851-17D4-44EC-A1DC-96AC2F3CD6F7}" sibTransId="{E2253134-05FA-46A1-BC45-CB0645BDC994}"/>
    <dgm:cxn modelId="{4916941C-6086-4A31-B477-B4A945BECBBD}" srcId="{8897BA55-F502-4DFB-BEC2-B19CB1AA9675}" destId="{C1F66C65-8F94-44F0-94B1-23F0C65E8BA6}" srcOrd="0" destOrd="0" parTransId="{37C40FFE-6E94-4128-8083-B8EBBB312AE8}" sibTransId="{EA7B659F-D6B5-4FCA-9901-FDC38C17812F}"/>
    <dgm:cxn modelId="{5A226573-0EBD-462D-B268-173E0C70D365}" srcId="{A0FEDBAC-CBC5-495F-B1AD-3F65FC6650B5}" destId="{284B3DA5-31EE-4940-849F-A8714BE8DBC1}" srcOrd="1" destOrd="0" parTransId="{D7803FD6-5D14-4A10-B6D6-EC903B6DA9E2}" sibTransId="{D2D9825D-3BAC-45DB-B6D6-836790F02648}"/>
    <dgm:cxn modelId="{0FCB9577-4C64-4FCD-BC4F-765FCD07F462}" type="presOf" srcId="{FFA0E224-5278-40CB-8702-BB95CF907A84}" destId="{25FEC552-FCF1-4A6E-821E-6DAE58C71BA5}" srcOrd="0" destOrd="0" presId="urn:microsoft.com/office/officeart/2005/8/layout/hierarchy1"/>
    <dgm:cxn modelId="{3BF1295A-8679-4BFB-98DB-F2A03310C877}" type="presOf" srcId="{37C40FFE-6E94-4128-8083-B8EBBB312AE8}" destId="{DFD25B13-05F4-4B6D-AFA9-959AFDA5870D}" srcOrd="0" destOrd="0" presId="urn:microsoft.com/office/officeart/2005/8/layout/hierarchy1"/>
    <dgm:cxn modelId="{C1226D7A-A641-4B29-9F9F-DF54B6A90BFC}" type="presOf" srcId="{C1F66C65-8F94-44F0-94B1-23F0C65E8BA6}" destId="{6502914D-6B2B-490B-880B-A0AF7ACC7269}" srcOrd="0" destOrd="0" presId="urn:microsoft.com/office/officeart/2005/8/layout/hierarchy1"/>
    <dgm:cxn modelId="{2D03B27A-B89F-4BAA-90DE-D19ABF05184D}" type="presOf" srcId="{8897BA55-F502-4DFB-BEC2-B19CB1AA9675}" destId="{38DCCAEA-B6CE-437D-BE2F-92508D2D3CA7}" srcOrd="0" destOrd="0" presId="urn:microsoft.com/office/officeart/2005/8/layout/hierarchy1"/>
    <dgm:cxn modelId="{AAB7CE5A-B25D-4BAF-B2B7-307BC4BB0B21}" type="presOf" srcId="{284B3DA5-31EE-4940-849F-A8714BE8DBC1}" destId="{E95CCA21-3580-49EB-814E-B04DBE64614E}" srcOrd="0" destOrd="0" presId="urn:microsoft.com/office/officeart/2005/8/layout/hierarchy1"/>
    <dgm:cxn modelId="{74465289-03FE-41E0-B2E5-6D676DFDF6F2}" srcId="{A0FEDBAC-CBC5-495F-B1AD-3F65FC6650B5}" destId="{8897BA55-F502-4DFB-BEC2-B19CB1AA9675}" srcOrd="0" destOrd="0" parTransId="{4AC65ADE-4773-4D2A-9198-71EC67F3AB05}" sibTransId="{B1F494C1-0F3B-4A8D-AD66-54D0C344A767}"/>
    <dgm:cxn modelId="{CC996B90-70BE-4BE4-B100-132053EDE469}" type="presOf" srcId="{D7803FD6-5D14-4A10-B6D6-EC903B6DA9E2}" destId="{4D9BA07C-2F6A-4525-9355-1B17D6870C0A}" srcOrd="0" destOrd="0" presId="urn:microsoft.com/office/officeart/2005/8/layout/hierarchy1"/>
    <dgm:cxn modelId="{697A09B0-9A1B-4F16-9F38-0F37A5340106}" type="presOf" srcId="{4AC65ADE-4773-4D2A-9198-71EC67F3AB05}" destId="{17EA0372-EE6E-4132-BC29-8D521D7E2831}" srcOrd="0" destOrd="0" presId="urn:microsoft.com/office/officeart/2005/8/layout/hierarchy1"/>
    <dgm:cxn modelId="{04DB62C2-BB63-430D-9A81-BA1D430C081B}" type="presOf" srcId="{A0FEDBAC-CBC5-495F-B1AD-3F65FC6650B5}" destId="{F0849B8E-1623-4B6F-BABD-35AE1733EF58}" srcOrd="0" destOrd="0" presId="urn:microsoft.com/office/officeart/2005/8/layout/hierarchy1"/>
    <dgm:cxn modelId="{735D2BD8-12F9-44E7-9E3B-214B86D16B08}" srcId="{A7564816-6DCC-47AF-A279-236CD8183C47}" destId="{A0FEDBAC-CBC5-495F-B1AD-3F65FC6650B5}" srcOrd="0" destOrd="0" parTransId="{5E768B74-55BD-426A-8FF9-7D3206615634}" sibTransId="{D59AC2DE-2361-4038-8D7C-03075A18C374}"/>
    <dgm:cxn modelId="{8F2AABD8-AB8D-4AC1-87A5-3E98BB57D253}" type="presOf" srcId="{A7564816-6DCC-47AF-A279-236CD8183C47}" destId="{EE1659F9-DA0B-4267-9859-4ED024B20DC4}" srcOrd="0" destOrd="0" presId="urn:microsoft.com/office/officeart/2005/8/layout/hierarchy1"/>
    <dgm:cxn modelId="{6F0D14DB-F525-4D58-879A-CFA84542889E}" srcId="{8897BA55-F502-4DFB-BEC2-B19CB1AA9675}" destId="{FFA0E224-5278-40CB-8702-BB95CF907A84}" srcOrd="1" destOrd="0" parTransId="{3900BE01-4001-4D4A-923A-2CCE67E78454}" sibTransId="{04F5C06F-C184-4BEF-A701-D3E14469BAC7}"/>
    <dgm:cxn modelId="{65824DE0-4689-43ED-8361-EDD203010EAE}" type="presOf" srcId="{AB5FB267-51A1-4971-AD77-852F19C28B13}" destId="{EA5F1EC4-90D2-4F62-AA61-3F154B9BB657}" srcOrd="0" destOrd="0" presId="urn:microsoft.com/office/officeart/2005/8/layout/hierarchy1"/>
    <dgm:cxn modelId="{E8CA4DEF-3163-487F-BFE4-57E19669B391}" type="presOf" srcId="{3900BE01-4001-4D4A-923A-2CCE67E78454}" destId="{B511B4EF-D62B-41D2-8F79-31BCAE808C94}" srcOrd="0" destOrd="0" presId="urn:microsoft.com/office/officeart/2005/8/layout/hierarchy1"/>
    <dgm:cxn modelId="{991151FB-BFBF-4F6A-9E46-C17E24362F12}" type="presOf" srcId="{C63C2851-17D4-44EC-A1DC-96AC2F3CD6F7}" destId="{4BECA804-B3B6-437A-9649-C6466BF2C125}" srcOrd="0" destOrd="0" presId="urn:microsoft.com/office/officeart/2005/8/layout/hierarchy1"/>
    <dgm:cxn modelId="{1FDE6647-BF1F-4957-98A7-0B9B5A151BE9}" type="presParOf" srcId="{EE1659F9-DA0B-4267-9859-4ED024B20DC4}" destId="{3C61760E-7A5E-44FC-9B11-90F2D375C8A7}" srcOrd="0" destOrd="0" presId="urn:microsoft.com/office/officeart/2005/8/layout/hierarchy1"/>
    <dgm:cxn modelId="{DBA32409-9D0D-4DB2-9248-970A6209FD17}" type="presParOf" srcId="{3C61760E-7A5E-44FC-9B11-90F2D375C8A7}" destId="{399DD1E5-A6E2-4AC8-80CF-042F0CF0AFC9}" srcOrd="0" destOrd="0" presId="urn:microsoft.com/office/officeart/2005/8/layout/hierarchy1"/>
    <dgm:cxn modelId="{686695D5-48B9-4619-9070-25BB243666F5}" type="presParOf" srcId="{399DD1E5-A6E2-4AC8-80CF-042F0CF0AFC9}" destId="{D26668D2-FF40-472F-BB79-2281A6A66C02}" srcOrd="0" destOrd="0" presId="urn:microsoft.com/office/officeart/2005/8/layout/hierarchy1"/>
    <dgm:cxn modelId="{08E13997-9D0A-42F7-989F-ACB23C3730EC}" type="presParOf" srcId="{399DD1E5-A6E2-4AC8-80CF-042F0CF0AFC9}" destId="{F0849B8E-1623-4B6F-BABD-35AE1733EF58}" srcOrd="1" destOrd="0" presId="urn:microsoft.com/office/officeart/2005/8/layout/hierarchy1"/>
    <dgm:cxn modelId="{34818B93-1374-4B10-9868-4B5A99BCF2DE}" type="presParOf" srcId="{3C61760E-7A5E-44FC-9B11-90F2D375C8A7}" destId="{B4A9DE49-7089-48E7-8A7C-A361BD759BA4}" srcOrd="1" destOrd="0" presId="urn:microsoft.com/office/officeart/2005/8/layout/hierarchy1"/>
    <dgm:cxn modelId="{6B6E0BE6-7CF9-4C58-82AE-C6909AB48D72}" type="presParOf" srcId="{B4A9DE49-7089-48E7-8A7C-A361BD759BA4}" destId="{17EA0372-EE6E-4132-BC29-8D521D7E2831}" srcOrd="0" destOrd="0" presId="urn:microsoft.com/office/officeart/2005/8/layout/hierarchy1"/>
    <dgm:cxn modelId="{65F2A518-27D5-49EE-8E29-ED73D1C7D3AC}" type="presParOf" srcId="{B4A9DE49-7089-48E7-8A7C-A361BD759BA4}" destId="{454D4371-2F08-4364-8447-0179E3913872}" srcOrd="1" destOrd="0" presId="urn:microsoft.com/office/officeart/2005/8/layout/hierarchy1"/>
    <dgm:cxn modelId="{8E801AC1-2654-44A8-B0A6-93C927A7C27C}" type="presParOf" srcId="{454D4371-2F08-4364-8447-0179E3913872}" destId="{6E9A14F3-EE63-4EBF-8443-013D8A6A02AD}" srcOrd="0" destOrd="0" presId="urn:microsoft.com/office/officeart/2005/8/layout/hierarchy1"/>
    <dgm:cxn modelId="{80115A94-0A8F-417A-B354-7B65857FE9BA}" type="presParOf" srcId="{6E9A14F3-EE63-4EBF-8443-013D8A6A02AD}" destId="{7716D43E-DBC2-46C4-8E66-28D5DF8B2895}" srcOrd="0" destOrd="0" presId="urn:microsoft.com/office/officeart/2005/8/layout/hierarchy1"/>
    <dgm:cxn modelId="{3BF3A215-69BB-4338-93CC-426EE75239F6}" type="presParOf" srcId="{6E9A14F3-EE63-4EBF-8443-013D8A6A02AD}" destId="{38DCCAEA-B6CE-437D-BE2F-92508D2D3CA7}" srcOrd="1" destOrd="0" presId="urn:microsoft.com/office/officeart/2005/8/layout/hierarchy1"/>
    <dgm:cxn modelId="{679D5E58-8CA6-4717-9F87-FD4014001CE9}" type="presParOf" srcId="{454D4371-2F08-4364-8447-0179E3913872}" destId="{D2BE5313-9C11-4F84-8D5E-E22D7264CA9B}" srcOrd="1" destOrd="0" presId="urn:microsoft.com/office/officeart/2005/8/layout/hierarchy1"/>
    <dgm:cxn modelId="{5E5B48A8-1087-4FC2-AA95-D88944F160B2}" type="presParOf" srcId="{D2BE5313-9C11-4F84-8D5E-E22D7264CA9B}" destId="{DFD25B13-05F4-4B6D-AFA9-959AFDA5870D}" srcOrd="0" destOrd="0" presId="urn:microsoft.com/office/officeart/2005/8/layout/hierarchy1"/>
    <dgm:cxn modelId="{738AD9D2-F47D-408D-A398-5F7068FB8A8F}" type="presParOf" srcId="{D2BE5313-9C11-4F84-8D5E-E22D7264CA9B}" destId="{90477A1F-C545-4DB0-9E9A-FCF455A94F51}" srcOrd="1" destOrd="0" presId="urn:microsoft.com/office/officeart/2005/8/layout/hierarchy1"/>
    <dgm:cxn modelId="{589BA41C-9C38-4CE7-8CA8-4F988672C391}" type="presParOf" srcId="{90477A1F-C545-4DB0-9E9A-FCF455A94F51}" destId="{89AA434F-CE65-4992-A910-72F9CAB27DF1}" srcOrd="0" destOrd="0" presId="urn:microsoft.com/office/officeart/2005/8/layout/hierarchy1"/>
    <dgm:cxn modelId="{72A3EC44-377C-4379-B40C-38A2A1E366CD}" type="presParOf" srcId="{89AA434F-CE65-4992-A910-72F9CAB27DF1}" destId="{5D5F58BD-2CC7-4E47-A21B-F621FDADBCAC}" srcOrd="0" destOrd="0" presId="urn:microsoft.com/office/officeart/2005/8/layout/hierarchy1"/>
    <dgm:cxn modelId="{9392AB08-1AB0-49AC-9EC2-BFF647F455BE}" type="presParOf" srcId="{89AA434F-CE65-4992-A910-72F9CAB27DF1}" destId="{6502914D-6B2B-490B-880B-A0AF7ACC7269}" srcOrd="1" destOrd="0" presId="urn:microsoft.com/office/officeart/2005/8/layout/hierarchy1"/>
    <dgm:cxn modelId="{BF7687AC-9948-47CD-9052-B5C78107203D}" type="presParOf" srcId="{90477A1F-C545-4DB0-9E9A-FCF455A94F51}" destId="{05127421-A17E-4097-813F-CABF9642F7EC}" srcOrd="1" destOrd="0" presId="urn:microsoft.com/office/officeart/2005/8/layout/hierarchy1"/>
    <dgm:cxn modelId="{E820DD50-857D-4A58-B781-A0F24E599226}" type="presParOf" srcId="{D2BE5313-9C11-4F84-8D5E-E22D7264CA9B}" destId="{B511B4EF-D62B-41D2-8F79-31BCAE808C94}" srcOrd="2" destOrd="0" presId="urn:microsoft.com/office/officeart/2005/8/layout/hierarchy1"/>
    <dgm:cxn modelId="{E361D817-E639-4A73-BABA-C5E3BD9244AE}" type="presParOf" srcId="{D2BE5313-9C11-4F84-8D5E-E22D7264CA9B}" destId="{642833FB-3BD1-4D53-8EF4-C4DCF2471FC6}" srcOrd="3" destOrd="0" presId="urn:microsoft.com/office/officeart/2005/8/layout/hierarchy1"/>
    <dgm:cxn modelId="{84762519-A5A9-4631-8609-3D6D70EA7199}" type="presParOf" srcId="{642833FB-3BD1-4D53-8EF4-C4DCF2471FC6}" destId="{6E6E73E2-84E1-4FB5-8C1D-4C682E96E779}" srcOrd="0" destOrd="0" presId="urn:microsoft.com/office/officeart/2005/8/layout/hierarchy1"/>
    <dgm:cxn modelId="{9793039C-2AF9-453F-9601-459257468CA9}" type="presParOf" srcId="{6E6E73E2-84E1-4FB5-8C1D-4C682E96E779}" destId="{25B22878-7E02-4C9F-A2ED-A8E71B00E09F}" srcOrd="0" destOrd="0" presId="urn:microsoft.com/office/officeart/2005/8/layout/hierarchy1"/>
    <dgm:cxn modelId="{471EABE4-D0A5-476D-A7ED-DE123744993E}" type="presParOf" srcId="{6E6E73E2-84E1-4FB5-8C1D-4C682E96E779}" destId="{25FEC552-FCF1-4A6E-821E-6DAE58C71BA5}" srcOrd="1" destOrd="0" presId="urn:microsoft.com/office/officeart/2005/8/layout/hierarchy1"/>
    <dgm:cxn modelId="{7C5FFE94-8903-433C-8584-7B2F1B99326E}" type="presParOf" srcId="{642833FB-3BD1-4D53-8EF4-C4DCF2471FC6}" destId="{F8B61A94-B8AF-45A1-A8AB-286BCBA59F55}" srcOrd="1" destOrd="0" presId="urn:microsoft.com/office/officeart/2005/8/layout/hierarchy1"/>
    <dgm:cxn modelId="{F3D92B75-A406-4E4A-BB6D-201664D4BE43}" type="presParOf" srcId="{D2BE5313-9C11-4F84-8D5E-E22D7264CA9B}" destId="{4BECA804-B3B6-437A-9649-C6466BF2C125}" srcOrd="4" destOrd="0" presId="urn:microsoft.com/office/officeart/2005/8/layout/hierarchy1"/>
    <dgm:cxn modelId="{AA7FB180-5CE6-4B94-B783-5ADC33D56D9D}" type="presParOf" srcId="{D2BE5313-9C11-4F84-8D5E-E22D7264CA9B}" destId="{E041D74B-DC7E-48CF-BBD0-36398AFE0FF2}" srcOrd="5" destOrd="0" presId="urn:microsoft.com/office/officeart/2005/8/layout/hierarchy1"/>
    <dgm:cxn modelId="{13537658-53FA-42DF-8233-C6A637B5CC2F}" type="presParOf" srcId="{E041D74B-DC7E-48CF-BBD0-36398AFE0FF2}" destId="{A41A3EFD-071B-45CD-A65F-2C4038BCC142}" srcOrd="0" destOrd="0" presId="urn:microsoft.com/office/officeart/2005/8/layout/hierarchy1"/>
    <dgm:cxn modelId="{40EE638C-8860-4E45-8B5B-F08E7C1405FA}" type="presParOf" srcId="{A41A3EFD-071B-45CD-A65F-2C4038BCC142}" destId="{BAB40E1F-4BA1-4CB7-A1CF-492DBEB12B3F}" srcOrd="0" destOrd="0" presId="urn:microsoft.com/office/officeart/2005/8/layout/hierarchy1"/>
    <dgm:cxn modelId="{882AEBB1-D242-47F2-A78C-9CE14DD74035}" type="presParOf" srcId="{A41A3EFD-071B-45CD-A65F-2C4038BCC142}" destId="{EA5F1EC4-90D2-4F62-AA61-3F154B9BB657}" srcOrd="1" destOrd="0" presId="urn:microsoft.com/office/officeart/2005/8/layout/hierarchy1"/>
    <dgm:cxn modelId="{52F3EBE5-14CE-4D2C-A17D-BD6671D92133}" type="presParOf" srcId="{E041D74B-DC7E-48CF-BBD0-36398AFE0FF2}" destId="{B4B88402-664D-4C3E-9842-EE8BE7185643}" srcOrd="1" destOrd="0" presId="urn:microsoft.com/office/officeart/2005/8/layout/hierarchy1"/>
    <dgm:cxn modelId="{DFE2138E-115C-430E-9137-9D86D56C64AB}" type="presParOf" srcId="{B4A9DE49-7089-48E7-8A7C-A361BD759BA4}" destId="{4D9BA07C-2F6A-4525-9355-1B17D6870C0A}" srcOrd="2" destOrd="0" presId="urn:microsoft.com/office/officeart/2005/8/layout/hierarchy1"/>
    <dgm:cxn modelId="{4B35EA54-4195-4516-8EB0-523F4E9BFF61}" type="presParOf" srcId="{B4A9DE49-7089-48E7-8A7C-A361BD759BA4}" destId="{B46927F3-E468-4C8E-B97A-E7828274CD0B}" srcOrd="3" destOrd="0" presId="urn:microsoft.com/office/officeart/2005/8/layout/hierarchy1"/>
    <dgm:cxn modelId="{5BC00F25-DE9A-49D7-A4B7-5C9966FE65FA}" type="presParOf" srcId="{B46927F3-E468-4C8E-B97A-E7828274CD0B}" destId="{A69CC29E-0AF0-4248-A7A8-6DCAD39FC4C2}" srcOrd="0" destOrd="0" presId="urn:microsoft.com/office/officeart/2005/8/layout/hierarchy1"/>
    <dgm:cxn modelId="{48D36970-F6A9-466D-9F65-E3F8DACB3FF1}" type="presParOf" srcId="{A69CC29E-0AF0-4248-A7A8-6DCAD39FC4C2}" destId="{8BB91DEB-8050-4FEC-91D8-565ECF4F7DC9}" srcOrd="0" destOrd="0" presId="urn:microsoft.com/office/officeart/2005/8/layout/hierarchy1"/>
    <dgm:cxn modelId="{EC7C252B-5442-432F-80F2-AD461BBDC92C}" type="presParOf" srcId="{A69CC29E-0AF0-4248-A7A8-6DCAD39FC4C2}" destId="{E95CCA21-3580-49EB-814E-B04DBE64614E}" srcOrd="1" destOrd="0" presId="urn:microsoft.com/office/officeart/2005/8/layout/hierarchy1"/>
    <dgm:cxn modelId="{D6B36140-D359-409C-855E-CE9CBF8C82AB}" type="presParOf" srcId="{B46927F3-E468-4C8E-B97A-E7828274CD0B}" destId="{C267F18D-2AE1-40CA-8CCA-AD2A36BAF72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0C40C2-0AD4-4DD7-B0A0-3D00C19B1169}"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ru-RU"/>
        </a:p>
      </dgm:t>
    </dgm:pt>
    <dgm:pt modelId="{2B7CEAAE-68B5-4EEE-86B6-6CA9CEDB8CED}">
      <dgm:prSet phldrT="[Текст]" custT="1"/>
      <dgm:spPr/>
      <dgm:t>
        <a:bodyPr/>
        <a:lstStyle/>
        <a:p>
          <a:r>
            <a:rPr lang="kk-KZ" sz="2000" dirty="0">
              <a:latin typeface="Times New Roman" panose="02020603050405020304" pitchFamily="18" charset="0"/>
              <a:cs typeface="Times New Roman" panose="02020603050405020304" pitchFamily="18" charset="0"/>
            </a:rPr>
            <a:t>нарық</a:t>
          </a:r>
          <a:endParaRPr lang="ru-RU" sz="2000" dirty="0">
            <a:latin typeface="Times New Roman" panose="02020603050405020304" pitchFamily="18" charset="0"/>
            <a:cs typeface="Times New Roman" panose="02020603050405020304" pitchFamily="18" charset="0"/>
          </a:endParaRPr>
        </a:p>
      </dgm:t>
    </dgm:pt>
    <dgm:pt modelId="{D7FF53A5-BC92-45E5-BBBE-089C5133A15A}" type="parTrans" cxnId="{7DE01C88-DCBE-4165-A409-F7DD7EFFA5D9}">
      <dgm:prSet/>
      <dgm:spPr/>
      <dgm:t>
        <a:bodyPr/>
        <a:lstStyle/>
        <a:p>
          <a:endParaRPr lang="ru-RU" sz="1800"/>
        </a:p>
      </dgm:t>
    </dgm:pt>
    <dgm:pt modelId="{0CCB00AF-E756-4E32-9ACB-DE64B8B457FA}" type="sibTrans" cxnId="{7DE01C88-DCBE-4165-A409-F7DD7EFFA5D9}">
      <dgm:prSet/>
      <dgm:spPr/>
      <dgm:t>
        <a:bodyPr/>
        <a:lstStyle/>
        <a:p>
          <a:endParaRPr lang="ru-RU" sz="1800"/>
        </a:p>
      </dgm:t>
    </dgm:pt>
    <dgm:pt modelId="{330F5656-FC89-42CE-AF7B-C37F3B987974}">
      <dgm:prSet phldrT="[Текст]" custT="1"/>
      <dgm:spPr/>
      <dgm:t>
        <a:bodyPr/>
        <a:lstStyle/>
        <a:p>
          <a:r>
            <a:rPr lang="kk-KZ" sz="2000" dirty="0">
              <a:latin typeface="Times New Roman" panose="02020603050405020304" pitchFamily="18" charset="0"/>
              <a:cs typeface="Times New Roman" panose="02020603050405020304" pitchFamily="18" charset="0"/>
            </a:rPr>
            <a:t>субъекттері </a:t>
          </a:r>
          <a:endParaRPr lang="ru-RU" sz="2000" dirty="0">
            <a:latin typeface="Times New Roman" panose="02020603050405020304" pitchFamily="18" charset="0"/>
            <a:cs typeface="Times New Roman" panose="02020603050405020304" pitchFamily="18" charset="0"/>
          </a:endParaRPr>
        </a:p>
      </dgm:t>
    </dgm:pt>
    <dgm:pt modelId="{F4F0A4DC-6D2B-4196-BFD7-BBD7ECC9EF93}" type="parTrans" cxnId="{ADE52B8B-073E-4414-B92B-C255E775EBCA}">
      <dgm:prSet/>
      <dgm:spPr/>
      <dgm:t>
        <a:bodyPr/>
        <a:lstStyle/>
        <a:p>
          <a:endParaRPr lang="ru-RU" sz="2000">
            <a:latin typeface="Times New Roman" panose="02020603050405020304" pitchFamily="18" charset="0"/>
            <a:cs typeface="Times New Roman" panose="02020603050405020304" pitchFamily="18" charset="0"/>
          </a:endParaRPr>
        </a:p>
      </dgm:t>
    </dgm:pt>
    <dgm:pt modelId="{8F6367BE-D551-47F4-8C05-2A55319C6C5B}" type="sibTrans" cxnId="{ADE52B8B-073E-4414-B92B-C255E775EBCA}">
      <dgm:prSet/>
      <dgm:spPr/>
      <dgm:t>
        <a:bodyPr/>
        <a:lstStyle/>
        <a:p>
          <a:endParaRPr lang="ru-RU" sz="1800"/>
        </a:p>
      </dgm:t>
    </dgm:pt>
    <dgm:pt modelId="{2AD81032-420A-4A08-9735-AE41728F3887}">
      <dgm:prSet custT="1"/>
      <dgm:spPr/>
      <dgm:t>
        <a:bodyPr/>
        <a:lstStyle/>
        <a:p>
          <a:r>
            <a:rPr lang="kk-KZ" sz="2000" dirty="0">
              <a:latin typeface="Times New Roman" panose="02020603050405020304" pitchFamily="18" charset="0"/>
              <a:cs typeface="Times New Roman" panose="02020603050405020304" pitchFamily="18" charset="0"/>
            </a:rPr>
            <a:t>үй шаруашы</a:t>
          </a:r>
          <a:r>
            <a:rPr lang="ru-RU" sz="2000" dirty="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лықтары</a:t>
          </a:r>
          <a:endParaRPr lang="ru-RU" sz="2000" dirty="0">
            <a:latin typeface="Times New Roman" panose="02020603050405020304" pitchFamily="18" charset="0"/>
            <a:cs typeface="Times New Roman" panose="02020603050405020304" pitchFamily="18" charset="0"/>
          </a:endParaRPr>
        </a:p>
      </dgm:t>
    </dgm:pt>
    <dgm:pt modelId="{64524067-FF29-4861-87AC-D14BC1BD0090}" type="parTrans" cxnId="{88F7BE60-C42F-4001-902B-062A9C296817}">
      <dgm:prSet/>
      <dgm:spPr/>
      <dgm:t>
        <a:bodyPr/>
        <a:lstStyle/>
        <a:p>
          <a:endParaRPr lang="ru-RU" sz="2000">
            <a:latin typeface="Times New Roman" panose="02020603050405020304" pitchFamily="18" charset="0"/>
            <a:cs typeface="Times New Roman" panose="02020603050405020304" pitchFamily="18" charset="0"/>
          </a:endParaRPr>
        </a:p>
      </dgm:t>
    </dgm:pt>
    <dgm:pt modelId="{D73160F5-D3B7-4EFB-8EF2-E60B12A13D6F}" type="sibTrans" cxnId="{88F7BE60-C42F-4001-902B-062A9C296817}">
      <dgm:prSet/>
      <dgm:spPr/>
      <dgm:t>
        <a:bodyPr/>
        <a:lstStyle/>
        <a:p>
          <a:endParaRPr lang="ru-RU" sz="1800"/>
        </a:p>
      </dgm:t>
    </dgm:pt>
    <dgm:pt modelId="{78100F08-A5ED-4FE5-B72F-9E8A1C035C52}">
      <dgm:prSet custT="1"/>
      <dgm:spPr/>
      <dgm:t>
        <a:bodyPr/>
        <a:lstStyle/>
        <a:p>
          <a:r>
            <a:rPr lang="kk-KZ" sz="2000">
              <a:latin typeface="Times New Roman" panose="02020603050405020304" pitchFamily="18" charset="0"/>
              <a:cs typeface="Times New Roman" panose="02020603050405020304" pitchFamily="18" charset="0"/>
            </a:rPr>
            <a:t>фирмалар</a:t>
          </a:r>
          <a:endParaRPr lang="ru-RU" sz="2000">
            <a:latin typeface="Times New Roman" panose="02020603050405020304" pitchFamily="18" charset="0"/>
            <a:cs typeface="Times New Roman" panose="02020603050405020304" pitchFamily="18" charset="0"/>
          </a:endParaRPr>
        </a:p>
      </dgm:t>
    </dgm:pt>
    <dgm:pt modelId="{D2E6E2A0-3571-4E54-85A4-534322D1029F}" type="parTrans" cxnId="{BF6FE97E-FD8D-447E-A247-7EB6DABC81F3}">
      <dgm:prSet/>
      <dgm:spPr/>
      <dgm:t>
        <a:bodyPr/>
        <a:lstStyle/>
        <a:p>
          <a:endParaRPr lang="ru-RU" sz="2000">
            <a:latin typeface="Times New Roman" panose="02020603050405020304" pitchFamily="18" charset="0"/>
            <a:cs typeface="Times New Roman" panose="02020603050405020304" pitchFamily="18" charset="0"/>
          </a:endParaRPr>
        </a:p>
      </dgm:t>
    </dgm:pt>
    <dgm:pt modelId="{13BD7FC1-63D3-4BDB-BDA4-F19F4B802BE8}" type="sibTrans" cxnId="{BF6FE97E-FD8D-447E-A247-7EB6DABC81F3}">
      <dgm:prSet/>
      <dgm:spPr/>
      <dgm:t>
        <a:bodyPr/>
        <a:lstStyle/>
        <a:p>
          <a:endParaRPr lang="ru-RU" sz="1800"/>
        </a:p>
      </dgm:t>
    </dgm:pt>
    <dgm:pt modelId="{FD67CE07-029A-4320-968F-27903EB6ADE0}">
      <dgm:prSet custT="1"/>
      <dgm:spPr/>
      <dgm:t>
        <a:bodyPr/>
        <a:lstStyle/>
        <a:p>
          <a:r>
            <a:rPr lang="kk-KZ" sz="2000">
              <a:latin typeface="Times New Roman" panose="02020603050405020304" pitchFamily="18" charset="0"/>
              <a:cs typeface="Times New Roman" panose="02020603050405020304" pitchFamily="18" charset="0"/>
            </a:rPr>
            <a:t>мемлекет </a:t>
          </a:r>
          <a:endParaRPr lang="ru-RU" sz="2000">
            <a:latin typeface="Times New Roman" panose="02020603050405020304" pitchFamily="18" charset="0"/>
            <a:cs typeface="Times New Roman" panose="02020603050405020304" pitchFamily="18" charset="0"/>
          </a:endParaRPr>
        </a:p>
      </dgm:t>
    </dgm:pt>
    <dgm:pt modelId="{33FCD064-82DC-4EDD-9BE6-44D2C4265F71}" type="parTrans" cxnId="{E936C4C1-34D9-4E61-946B-545D95B4BF63}">
      <dgm:prSet/>
      <dgm:spPr/>
      <dgm:t>
        <a:bodyPr/>
        <a:lstStyle/>
        <a:p>
          <a:endParaRPr lang="ru-RU" sz="2000">
            <a:latin typeface="Times New Roman" panose="02020603050405020304" pitchFamily="18" charset="0"/>
            <a:cs typeface="Times New Roman" panose="02020603050405020304" pitchFamily="18" charset="0"/>
          </a:endParaRPr>
        </a:p>
      </dgm:t>
    </dgm:pt>
    <dgm:pt modelId="{17A9D5F7-233A-48EC-ACC8-22527FEFF7CA}" type="sibTrans" cxnId="{E936C4C1-34D9-4E61-946B-545D95B4BF63}">
      <dgm:prSet/>
      <dgm:spPr/>
      <dgm:t>
        <a:bodyPr/>
        <a:lstStyle/>
        <a:p>
          <a:endParaRPr lang="ru-RU" sz="1800"/>
        </a:p>
      </dgm:t>
    </dgm:pt>
    <dgm:pt modelId="{AE1DCB57-55E3-4D56-9E2D-55C3BD2EB2B4}">
      <dgm:prSet custT="1"/>
      <dgm:spPr/>
      <dgm:t>
        <a:bodyPr/>
        <a:lstStyle/>
        <a:p>
          <a:r>
            <a:rPr lang="kk-KZ" sz="2000" dirty="0">
              <a:latin typeface="Times New Roman" panose="02020603050405020304" pitchFamily="18" charset="0"/>
              <a:cs typeface="Times New Roman" panose="02020603050405020304" pitchFamily="18" charset="0"/>
            </a:rPr>
            <a:t>тауарлар, қызметтер, өндіріс факторлары, бағалы қағаздар және т.б. </a:t>
          </a:r>
          <a:endParaRPr lang="ru-RU" sz="2000" dirty="0">
            <a:latin typeface="Times New Roman" panose="02020603050405020304" pitchFamily="18" charset="0"/>
            <a:cs typeface="Times New Roman" panose="02020603050405020304" pitchFamily="18" charset="0"/>
          </a:endParaRPr>
        </a:p>
      </dgm:t>
    </dgm:pt>
    <dgm:pt modelId="{34F346E4-0695-4E5E-9E63-0EB740E3B25D}" type="parTrans" cxnId="{C25D4EC0-8EA4-48EA-8BC5-E518F7476BB7}">
      <dgm:prSet/>
      <dgm:spPr/>
      <dgm:t>
        <a:bodyPr/>
        <a:lstStyle/>
        <a:p>
          <a:endParaRPr lang="ru-RU" sz="2000">
            <a:latin typeface="Times New Roman" panose="02020603050405020304" pitchFamily="18" charset="0"/>
            <a:cs typeface="Times New Roman" panose="02020603050405020304" pitchFamily="18" charset="0"/>
          </a:endParaRPr>
        </a:p>
      </dgm:t>
    </dgm:pt>
    <dgm:pt modelId="{DAD3991E-399F-4ABB-8B8C-EDDB8ECE47D7}" type="sibTrans" cxnId="{C25D4EC0-8EA4-48EA-8BC5-E518F7476BB7}">
      <dgm:prSet/>
      <dgm:spPr/>
      <dgm:t>
        <a:bodyPr/>
        <a:lstStyle/>
        <a:p>
          <a:endParaRPr lang="ru-RU" sz="1800"/>
        </a:p>
      </dgm:t>
    </dgm:pt>
    <dgm:pt modelId="{A82F3A44-EF0D-4E82-B053-27B60A7288A7}">
      <dgm:prSet phldrT="[Текст]"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2000" dirty="0">
              <a:latin typeface="Times New Roman" panose="02020603050405020304" pitchFamily="18" charset="0"/>
              <a:cs typeface="Times New Roman" panose="02020603050405020304" pitchFamily="18" charset="0"/>
            </a:rPr>
            <a:t>объекттері</a:t>
          </a:r>
          <a:endParaRPr lang="ru-RU" sz="2000" dirty="0">
            <a:latin typeface="Times New Roman" panose="02020603050405020304" pitchFamily="18" charset="0"/>
            <a:cs typeface="Times New Roman" panose="02020603050405020304" pitchFamily="18" charset="0"/>
          </a:endParaRPr>
        </a:p>
        <a:p>
          <a:pPr defTabSz="400050">
            <a:lnSpc>
              <a:spcPct val="90000"/>
            </a:lnSpc>
            <a:spcBef>
              <a:spcPct val="0"/>
            </a:spcBef>
            <a:spcAft>
              <a:spcPct val="35000"/>
            </a:spcAft>
          </a:pPr>
          <a:endParaRPr lang="ru-RU" sz="2000" dirty="0">
            <a:latin typeface="Times New Roman" panose="02020603050405020304" pitchFamily="18" charset="0"/>
            <a:cs typeface="Times New Roman" panose="02020603050405020304" pitchFamily="18" charset="0"/>
          </a:endParaRPr>
        </a:p>
      </dgm:t>
    </dgm:pt>
    <dgm:pt modelId="{E4CDA2FE-3ACD-496F-B2E2-7AFB5811D793}" type="sibTrans" cxnId="{97E31109-D4C9-4D66-A075-FA9A98A3BFB5}">
      <dgm:prSet/>
      <dgm:spPr/>
      <dgm:t>
        <a:bodyPr/>
        <a:lstStyle/>
        <a:p>
          <a:endParaRPr lang="ru-RU" sz="1800"/>
        </a:p>
      </dgm:t>
    </dgm:pt>
    <dgm:pt modelId="{6FA20997-7D0C-4EA5-9F38-96A54EAEF5DD}" type="parTrans" cxnId="{97E31109-D4C9-4D66-A075-FA9A98A3BFB5}">
      <dgm:prSet/>
      <dgm:spPr/>
      <dgm:t>
        <a:bodyPr/>
        <a:lstStyle/>
        <a:p>
          <a:endParaRPr lang="ru-RU" sz="2000">
            <a:latin typeface="Times New Roman" panose="02020603050405020304" pitchFamily="18" charset="0"/>
            <a:cs typeface="Times New Roman" panose="02020603050405020304" pitchFamily="18" charset="0"/>
          </a:endParaRPr>
        </a:p>
      </dgm:t>
    </dgm:pt>
    <dgm:pt modelId="{911EBD13-0ECC-4F69-812F-4835A6D80C08}" type="pres">
      <dgm:prSet presAssocID="{D70C40C2-0AD4-4DD7-B0A0-3D00C19B1169}" presName="hierChild1" presStyleCnt="0">
        <dgm:presLayoutVars>
          <dgm:chPref val="1"/>
          <dgm:dir/>
          <dgm:animOne val="branch"/>
          <dgm:animLvl val="lvl"/>
          <dgm:resizeHandles/>
        </dgm:presLayoutVars>
      </dgm:prSet>
      <dgm:spPr/>
    </dgm:pt>
    <dgm:pt modelId="{3B82DD47-5AA4-4748-B8C3-D2B9FE221874}" type="pres">
      <dgm:prSet presAssocID="{2B7CEAAE-68B5-4EEE-86B6-6CA9CEDB8CED}" presName="hierRoot1" presStyleCnt="0"/>
      <dgm:spPr/>
    </dgm:pt>
    <dgm:pt modelId="{10C28C05-7A67-4545-9575-5D6DC7C43C98}" type="pres">
      <dgm:prSet presAssocID="{2B7CEAAE-68B5-4EEE-86B6-6CA9CEDB8CED}" presName="composite" presStyleCnt="0"/>
      <dgm:spPr/>
    </dgm:pt>
    <dgm:pt modelId="{32B2B00F-C50A-483B-A13A-581905190F66}" type="pres">
      <dgm:prSet presAssocID="{2B7CEAAE-68B5-4EEE-86B6-6CA9CEDB8CED}" presName="background" presStyleLbl="node0" presStyleIdx="0" presStyleCnt="1"/>
      <dgm:spPr/>
    </dgm:pt>
    <dgm:pt modelId="{826D8A7C-FA5E-4BC3-A981-BABC5EF0071F}" type="pres">
      <dgm:prSet presAssocID="{2B7CEAAE-68B5-4EEE-86B6-6CA9CEDB8CED}" presName="text" presStyleLbl="fgAcc0" presStyleIdx="0" presStyleCnt="1">
        <dgm:presLayoutVars>
          <dgm:chPref val="3"/>
        </dgm:presLayoutVars>
      </dgm:prSet>
      <dgm:spPr/>
    </dgm:pt>
    <dgm:pt modelId="{9626DBB6-37B6-49A8-8859-77B4CB0BD589}" type="pres">
      <dgm:prSet presAssocID="{2B7CEAAE-68B5-4EEE-86B6-6CA9CEDB8CED}" presName="hierChild2" presStyleCnt="0"/>
      <dgm:spPr/>
    </dgm:pt>
    <dgm:pt modelId="{0558C364-0A5B-446C-8A85-A2306159D01C}" type="pres">
      <dgm:prSet presAssocID="{F4F0A4DC-6D2B-4196-BFD7-BBD7ECC9EF93}" presName="Name10" presStyleLbl="parChTrans1D2" presStyleIdx="0" presStyleCnt="2"/>
      <dgm:spPr/>
    </dgm:pt>
    <dgm:pt modelId="{FE8C656C-D899-4D89-8D8B-DECA701326E2}" type="pres">
      <dgm:prSet presAssocID="{330F5656-FC89-42CE-AF7B-C37F3B987974}" presName="hierRoot2" presStyleCnt="0"/>
      <dgm:spPr/>
    </dgm:pt>
    <dgm:pt modelId="{2EEEBB39-0C62-4A5A-B692-2E717B6793EE}" type="pres">
      <dgm:prSet presAssocID="{330F5656-FC89-42CE-AF7B-C37F3B987974}" presName="composite2" presStyleCnt="0"/>
      <dgm:spPr/>
    </dgm:pt>
    <dgm:pt modelId="{FBCB1AFA-5837-4AE7-8132-47822B4A8C2F}" type="pres">
      <dgm:prSet presAssocID="{330F5656-FC89-42CE-AF7B-C37F3B987974}" presName="background2" presStyleLbl="node2" presStyleIdx="0" presStyleCnt="2"/>
      <dgm:spPr/>
    </dgm:pt>
    <dgm:pt modelId="{8A68E591-D6DD-475D-BBDC-1E04E1272E22}" type="pres">
      <dgm:prSet presAssocID="{330F5656-FC89-42CE-AF7B-C37F3B987974}" presName="text2" presStyleLbl="fgAcc2" presStyleIdx="0" presStyleCnt="2" custScaleX="228983">
        <dgm:presLayoutVars>
          <dgm:chPref val="3"/>
        </dgm:presLayoutVars>
      </dgm:prSet>
      <dgm:spPr/>
    </dgm:pt>
    <dgm:pt modelId="{27A2C05E-49A2-4886-A187-B843F33C7166}" type="pres">
      <dgm:prSet presAssocID="{330F5656-FC89-42CE-AF7B-C37F3B987974}" presName="hierChild3" presStyleCnt="0"/>
      <dgm:spPr/>
    </dgm:pt>
    <dgm:pt modelId="{86681BD3-3138-44E5-9652-DCF5DF95C41A}" type="pres">
      <dgm:prSet presAssocID="{33FCD064-82DC-4EDD-9BE6-44D2C4265F71}" presName="Name17" presStyleLbl="parChTrans1D3" presStyleIdx="0" presStyleCnt="4"/>
      <dgm:spPr/>
    </dgm:pt>
    <dgm:pt modelId="{6D46A278-3544-410E-A174-95EA5E959AD2}" type="pres">
      <dgm:prSet presAssocID="{FD67CE07-029A-4320-968F-27903EB6ADE0}" presName="hierRoot3" presStyleCnt="0"/>
      <dgm:spPr/>
    </dgm:pt>
    <dgm:pt modelId="{C47A36BE-787F-41E2-9FEB-E82F9653BA88}" type="pres">
      <dgm:prSet presAssocID="{FD67CE07-029A-4320-968F-27903EB6ADE0}" presName="composite3" presStyleCnt="0"/>
      <dgm:spPr/>
    </dgm:pt>
    <dgm:pt modelId="{07336D11-27E9-44CA-839D-26775E2E20ED}" type="pres">
      <dgm:prSet presAssocID="{FD67CE07-029A-4320-968F-27903EB6ADE0}" presName="background3" presStyleLbl="node3" presStyleIdx="0" presStyleCnt="4"/>
      <dgm:spPr/>
    </dgm:pt>
    <dgm:pt modelId="{9E3B956D-824E-4102-8860-660BD3082E26}" type="pres">
      <dgm:prSet presAssocID="{FD67CE07-029A-4320-968F-27903EB6ADE0}" presName="text3" presStyleLbl="fgAcc3" presStyleIdx="0" presStyleCnt="4">
        <dgm:presLayoutVars>
          <dgm:chPref val="3"/>
        </dgm:presLayoutVars>
      </dgm:prSet>
      <dgm:spPr/>
    </dgm:pt>
    <dgm:pt modelId="{DE2690F3-CC25-4A9B-8F14-95B93D409BCA}" type="pres">
      <dgm:prSet presAssocID="{FD67CE07-029A-4320-968F-27903EB6ADE0}" presName="hierChild4" presStyleCnt="0"/>
      <dgm:spPr/>
    </dgm:pt>
    <dgm:pt modelId="{44E47E1B-05A7-4B4A-8C4B-92FB53CB9A2D}" type="pres">
      <dgm:prSet presAssocID="{64524067-FF29-4861-87AC-D14BC1BD0090}" presName="Name17" presStyleLbl="parChTrans1D3" presStyleIdx="1" presStyleCnt="4"/>
      <dgm:spPr/>
    </dgm:pt>
    <dgm:pt modelId="{28CDDE7B-E750-488B-BD86-4C1B3832EFD0}" type="pres">
      <dgm:prSet presAssocID="{2AD81032-420A-4A08-9735-AE41728F3887}" presName="hierRoot3" presStyleCnt="0"/>
      <dgm:spPr/>
    </dgm:pt>
    <dgm:pt modelId="{A9337C22-8D8E-44B4-97B4-72DEEB05BA72}" type="pres">
      <dgm:prSet presAssocID="{2AD81032-420A-4A08-9735-AE41728F3887}" presName="composite3" presStyleCnt="0"/>
      <dgm:spPr/>
    </dgm:pt>
    <dgm:pt modelId="{8E1902B3-4D7B-45FC-861F-6C7FC87204F6}" type="pres">
      <dgm:prSet presAssocID="{2AD81032-420A-4A08-9735-AE41728F3887}" presName="background3" presStyleLbl="node3" presStyleIdx="1" presStyleCnt="4"/>
      <dgm:spPr/>
    </dgm:pt>
    <dgm:pt modelId="{FF6160C7-D77C-4836-A18E-850B3FCD2F0E}" type="pres">
      <dgm:prSet presAssocID="{2AD81032-420A-4A08-9735-AE41728F3887}" presName="text3" presStyleLbl="fgAcc3" presStyleIdx="1" presStyleCnt="4">
        <dgm:presLayoutVars>
          <dgm:chPref val="3"/>
        </dgm:presLayoutVars>
      </dgm:prSet>
      <dgm:spPr/>
    </dgm:pt>
    <dgm:pt modelId="{DDDE9D2F-6FA7-4ADC-B0AD-BAF2A3E89958}" type="pres">
      <dgm:prSet presAssocID="{2AD81032-420A-4A08-9735-AE41728F3887}" presName="hierChild4" presStyleCnt="0"/>
      <dgm:spPr/>
    </dgm:pt>
    <dgm:pt modelId="{062DE19D-4B26-425B-B85C-04C0EC088A4E}" type="pres">
      <dgm:prSet presAssocID="{D2E6E2A0-3571-4E54-85A4-534322D1029F}" presName="Name17" presStyleLbl="parChTrans1D3" presStyleIdx="2" presStyleCnt="4"/>
      <dgm:spPr/>
    </dgm:pt>
    <dgm:pt modelId="{71A7A870-E912-469F-9825-59EBC9D5A38C}" type="pres">
      <dgm:prSet presAssocID="{78100F08-A5ED-4FE5-B72F-9E8A1C035C52}" presName="hierRoot3" presStyleCnt="0"/>
      <dgm:spPr/>
    </dgm:pt>
    <dgm:pt modelId="{9F64C67F-50B3-494E-B7F4-21271FE58E3F}" type="pres">
      <dgm:prSet presAssocID="{78100F08-A5ED-4FE5-B72F-9E8A1C035C52}" presName="composite3" presStyleCnt="0"/>
      <dgm:spPr/>
    </dgm:pt>
    <dgm:pt modelId="{41813F01-02C9-4E99-B4BA-B04D0F5AA8C5}" type="pres">
      <dgm:prSet presAssocID="{78100F08-A5ED-4FE5-B72F-9E8A1C035C52}" presName="background3" presStyleLbl="node3" presStyleIdx="2" presStyleCnt="4"/>
      <dgm:spPr/>
    </dgm:pt>
    <dgm:pt modelId="{F3321AC0-EE2D-4B74-AA5D-895AE8354233}" type="pres">
      <dgm:prSet presAssocID="{78100F08-A5ED-4FE5-B72F-9E8A1C035C52}" presName="text3" presStyleLbl="fgAcc3" presStyleIdx="2" presStyleCnt="4">
        <dgm:presLayoutVars>
          <dgm:chPref val="3"/>
        </dgm:presLayoutVars>
      </dgm:prSet>
      <dgm:spPr/>
    </dgm:pt>
    <dgm:pt modelId="{4049557A-2ECC-4420-9C6D-33999091E4EB}" type="pres">
      <dgm:prSet presAssocID="{78100F08-A5ED-4FE5-B72F-9E8A1C035C52}" presName="hierChild4" presStyleCnt="0"/>
      <dgm:spPr/>
    </dgm:pt>
    <dgm:pt modelId="{590D34B8-7EF1-4378-BF35-999D360B6F54}" type="pres">
      <dgm:prSet presAssocID="{6FA20997-7D0C-4EA5-9F38-96A54EAEF5DD}" presName="Name10" presStyleLbl="parChTrans1D2" presStyleIdx="1" presStyleCnt="2"/>
      <dgm:spPr/>
    </dgm:pt>
    <dgm:pt modelId="{9DE58B83-D157-455C-A7E4-A3514D22F80D}" type="pres">
      <dgm:prSet presAssocID="{A82F3A44-EF0D-4E82-B053-27B60A7288A7}" presName="hierRoot2" presStyleCnt="0"/>
      <dgm:spPr/>
    </dgm:pt>
    <dgm:pt modelId="{2C939DEC-E84A-4357-9170-F08CE72B77F1}" type="pres">
      <dgm:prSet presAssocID="{A82F3A44-EF0D-4E82-B053-27B60A7288A7}" presName="composite2" presStyleCnt="0"/>
      <dgm:spPr/>
    </dgm:pt>
    <dgm:pt modelId="{0A16AA09-E9D8-4D57-9B1F-763D02FCF455}" type="pres">
      <dgm:prSet presAssocID="{A82F3A44-EF0D-4E82-B053-27B60A7288A7}" presName="background2" presStyleLbl="node2" presStyleIdx="1" presStyleCnt="2"/>
      <dgm:spPr/>
    </dgm:pt>
    <dgm:pt modelId="{092F93AA-3141-40A1-A058-6496B45E40E1}" type="pres">
      <dgm:prSet presAssocID="{A82F3A44-EF0D-4E82-B053-27B60A7288A7}" presName="text2" presStyleLbl="fgAcc2" presStyleIdx="1" presStyleCnt="2" custScaleX="242193">
        <dgm:presLayoutVars>
          <dgm:chPref val="3"/>
        </dgm:presLayoutVars>
      </dgm:prSet>
      <dgm:spPr/>
    </dgm:pt>
    <dgm:pt modelId="{9142A8A7-D4CC-42AF-93E9-833DA747B65A}" type="pres">
      <dgm:prSet presAssocID="{A82F3A44-EF0D-4E82-B053-27B60A7288A7}" presName="hierChild3" presStyleCnt="0"/>
      <dgm:spPr/>
    </dgm:pt>
    <dgm:pt modelId="{4A108D3F-9EA9-4194-BAFB-3CC0A3567346}" type="pres">
      <dgm:prSet presAssocID="{34F346E4-0695-4E5E-9E63-0EB740E3B25D}" presName="Name17" presStyleLbl="parChTrans1D3" presStyleIdx="3" presStyleCnt="4"/>
      <dgm:spPr/>
    </dgm:pt>
    <dgm:pt modelId="{1D897E45-BDBF-45E8-A441-ECA0A0346588}" type="pres">
      <dgm:prSet presAssocID="{AE1DCB57-55E3-4D56-9E2D-55C3BD2EB2B4}" presName="hierRoot3" presStyleCnt="0"/>
      <dgm:spPr/>
    </dgm:pt>
    <dgm:pt modelId="{5257CFAB-2AAC-4625-82F7-A80E3EAFBB2F}" type="pres">
      <dgm:prSet presAssocID="{AE1DCB57-55E3-4D56-9E2D-55C3BD2EB2B4}" presName="composite3" presStyleCnt="0"/>
      <dgm:spPr/>
    </dgm:pt>
    <dgm:pt modelId="{0C4C5AF9-3D3F-44D4-9995-B4D7DBED1FC3}" type="pres">
      <dgm:prSet presAssocID="{AE1DCB57-55E3-4D56-9E2D-55C3BD2EB2B4}" presName="background3" presStyleLbl="node3" presStyleIdx="3" presStyleCnt="4"/>
      <dgm:spPr/>
    </dgm:pt>
    <dgm:pt modelId="{8D9BDEB5-C177-466E-88B6-0D8957F033CC}" type="pres">
      <dgm:prSet presAssocID="{AE1DCB57-55E3-4D56-9E2D-55C3BD2EB2B4}" presName="text3" presStyleLbl="fgAcc3" presStyleIdx="3" presStyleCnt="4" custScaleX="226288">
        <dgm:presLayoutVars>
          <dgm:chPref val="3"/>
        </dgm:presLayoutVars>
      </dgm:prSet>
      <dgm:spPr/>
    </dgm:pt>
    <dgm:pt modelId="{F60BEB32-1891-4E25-8DE8-E1FDDF607365}" type="pres">
      <dgm:prSet presAssocID="{AE1DCB57-55E3-4D56-9E2D-55C3BD2EB2B4}" presName="hierChild4" presStyleCnt="0"/>
      <dgm:spPr/>
    </dgm:pt>
  </dgm:ptLst>
  <dgm:cxnLst>
    <dgm:cxn modelId="{97E31109-D4C9-4D66-A075-FA9A98A3BFB5}" srcId="{2B7CEAAE-68B5-4EEE-86B6-6CA9CEDB8CED}" destId="{A82F3A44-EF0D-4E82-B053-27B60A7288A7}" srcOrd="1" destOrd="0" parTransId="{6FA20997-7D0C-4EA5-9F38-96A54EAEF5DD}" sibTransId="{E4CDA2FE-3ACD-496F-B2E2-7AFB5811D793}"/>
    <dgm:cxn modelId="{A6F3DE19-2F75-4D50-91C0-F3A7243CB921}" type="presOf" srcId="{2B7CEAAE-68B5-4EEE-86B6-6CA9CEDB8CED}" destId="{826D8A7C-FA5E-4BC3-A981-BABC5EF0071F}" srcOrd="0" destOrd="0" presId="urn:microsoft.com/office/officeart/2005/8/layout/hierarchy1"/>
    <dgm:cxn modelId="{CDD3D137-2D8A-4E65-AB53-8DEC9B9F0035}" type="presOf" srcId="{33FCD064-82DC-4EDD-9BE6-44D2C4265F71}" destId="{86681BD3-3138-44E5-9652-DCF5DF95C41A}" srcOrd="0" destOrd="0" presId="urn:microsoft.com/office/officeart/2005/8/layout/hierarchy1"/>
    <dgm:cxn modelId="{88F7BE60-C42F-4001-902B-062A9C296817}" srcId="{330F5656-FC89-42CE-AF7B-C37F3B987974}" destId="{2AD81032-420A-4A08-9735-AE41728F3887}" srcOrd="1" destOrd="0" parTransId="{64524067-FF29-4861-87AC-D14BC1BD0090}" sibTransId="{D73160F5-D3B7-4EFB-8EF2-E60B12A13D6F}"/>
    <dgm:cxn modelId="{29B6054C-CC07-40A1-8CBD-1DFC35C32979}" type="presOf" srcId="{2AD81032-420A-4A08-9735-AE41728F3887}" destId="{FF6160C7-D77C-4836-A18E-850B3FCD2F0E}" srcOrd="0" destOrd="0" presId="urn:microsoft.com/office/officeart/2005/8/layout/hierarchy1"/>
    <dgm:cxn modelId="{BF6FE97E-FD8D-447E-A247-7EB6DABC81F3}" srcId="{330F5656-FC89-42CE-AF7B-C37F3B987974}" destId="{78100F08-A5ED-4FE5-B72F-9E8A1C035C52}" srcOrd="2" destOrd="0" parTransId="{D2E6E2A0-3571-4E54-85A4-534322D1029F}" sibTransId="{13BD7FC1-63D3-4BDB-BDA4-F19F4B802BE8}"/>
    <dgm:cxn modelId="{FBD55984-5128-4F17-ADC9-FC6B01EC2A89}" type="presOf" srcId="{D2E6E2A0-3571-4E54-85A4-534322D1029F}" destId="{062DE19D-4B26-425B-B85C-04C0EC088A4E}" srcOrd="0" destOrd="0" presId="urn:microsoft.com/office/officeart/2005/8/layout/hierarchy1"/>
    <dgm:cxn modelId="{AC9A6286-5983-4AC5-A17E-BBA802850DE3}" type="presOf" srcId="{330F5656-FC89-42CE-AF7B-C37F3B987974}" destId="{8A68E591-D6DD-475D-BBDC-1E04E1272E22}" srcOrd="0" destOrd="0" presId="urn:microsoft.com/office/officeart/2005/8/layout/hierarchy1"/>
    <dgm:cxn modelId="{7DE01C88-DCBE-4165-A409-F7DD7EFFA5D9}" srcId="{D70C40C2-0AD4-4DD7-B0A0-3D00C19B1169}" destId="{2B7CEAAE-68B5-4EEE-86B6-6CA9CEDB8CED}" srcOrd="0" destOrd="0" parTransId="{D7FF53A5-BC92-45E5-BBBE-089C5133A15A}" sibTransId="{0CCB00AF-E756-4E32-9ACB-DE64B8B457FA}"/>
    <dgm:cxn modelId="{ADE52B8B-073E-4414-B92B-C255E775EBCA}" srcId="{2B7CEAAE-68B5-4EEE-86B6-6CA9CEDB8CED}" destId="{330F5656-FC89-42CE-AF7B-C37F3B987974}" srcOrd="0" destOrd="0" parTransId="{F4F0A4DC-6D2B-4196-BFD7-BBD7ECC9EF93}" sibTransId="{8F6367BE-D551-47F4-8C05-2A55319C6C5B}"/>
    <dgm:cxn modelId="{C4779790-BA10-4B83-9C0F-D702652DA8D9}" type="presOf" srcId="{F4F0A4DC-6D2B-4196-BFD7-BBD7ECC9EF93}" destId="{0558C364-0A5B-446C-8A85-A2306159D01C}" srcOrd="0" destOrd="0" presId="urn:microsoft.com/office/officeart/2005/8/layout/hierarchy1"/>
    <dgm:cxn modelId="{D70CB398-9EE3-431B-904F-73391F445DE9}" type="presOf" srcId="{FD67CE07-029A-4320-968F-27903EB6ADE0}" destId="{9E3B956D-824E-4102-8860-660BD3082E26}" srcOrd="0" destOrd="0" presId="urn:microsoft.com/office/officeart/2005/8/layout/hierarchy1"/>
    <dgm:cxn modelId="{07E1D79E-2543-4049-A5AF-DD360A0C8AD8}" type="presOf" srcId="{D70C40C2-0AD4-4DD7-B0A0-3D00C19B1169}" destId="{911EBD13-0ECC-4F69-812F-4835A6D80C08}" srcOrd="0" destOrd="0" presId="urn:microsoft.com/office/officeart/2005/8/layout/hierarchy1"/>
    <dgm:cxn modelId="{3A6B14A4-E59D-477E-B057-172FF12C8D72}" type="presOf" srcId="{78100F08-A5ED-4FE5-B72F-9E8A1C035C52}" destId="{F3321AC0-EE2D-4B74-AA5D-895AE8354233}" srcOrd="0" destOrd="0" presId="urn:microsoft.com/office/officeart/2005/8/layout/hierarchy1"/>
    <dgm:cxn modelId="{24C31DA9-95A9-4E6B-95A7-5FE1C23C4EB9}" type="presOf" srcId="{6FA20997-7D0C-4EA5-9F38-96A54EAEF5DD}" destId="{590D34B8-7EF1-4378-BF35-999D360B6F54}" srcOrd="0" destOrd="0" presId="urn:microsoft.com/office/officeart/2005/8/layout/hierarchy1"/>
    <dgm:cxn modelId="{C25D4EC0-8EA4-48EA-8BC5-E518F7476BB7}" srcId="{A82F3A44-EF0D-4E82-B053-27B60A7288A7}" destId="{AE1DCB57-55E3-4D56-9E2D-55C3BD2EB2B4}" srcOrd="0" destOrd="0" parTransId="{34F346E4-0695-4E5E-9E63-0EB740E3B25D}" sibTransId="{DAD3991E-399F-4ABB-8B8C-EDDB8ECE47D7}"/>
    <dgm:cxn modelId="{E936C4C1-34D9-4E61-946B-545D95B4BF63}" srcId="{330F5656-FC89-42CE-AF7B-C37F3B987974}" destId="{FD67CE07-029A-4320-968F-27903EB6ADE0}" srcOrd="0" destOrd="0" parTransId="{33FCD064-82DC-4EDD-9BE6-44D2C4265F71}" sibTransId="{17A9D5F7-233A-48EC-ACC8-22527FEFF7CA}"/>
    <dgm:cxn modelId="{B6D903ED-E574-4977-8444-0E07C7BF7FCA}" type="presOf" srcId="{34F346E4-0695-4E5E-9E63-0EB740E3B25D}" destId="{4A108D3F-9EA9-4194-BAFB-3CC0A3567346}" srcOrd="0" destOrd="0" presId="urn:microsoft.com/office/officeart/2005/8/layout/hierarchy1"/>
    <dgm:cxn modelId="{0DD5D4EF-6A01-43F1-A13C-910A596CA87D}" type="presOf" srcId="{64524067-FF29-4861-87AC-D14BC1BD0090}" destId="{44E47E1B-05A7-4B4A-8C4B-92FB53CB9A2D}" srcOrd="0" destOrd="0" presId="urn:microsoft.com/office/officeart/2005/8/layout/hierarchy1"/>
    <dgm:cxn modelId="{94B849F0-5F72-4B58-A487-D37F3872E90E}" type="presOf" srcId="{AE1DCB57-55E3-4D56-9E2D-55C3BD2EB2B4}" destId="{8D9BDEB5-C177-466E-88B6-0D8957F033CC}" srcOrd="0" destOrd="0" presId="urn:microsoft.com/office/officeart/2005/8/layout/hierarchy1"/>
    <dgm:cxn modelId="{C9C78BFE-D595-43BD-AEF4-8545E4DB1AD2}" type="presOf" srcId="{A82F3A44-EF0D-4E82-B053-27B60A7288A7}" destId="{092F93AA-3141-40A1-A058-6496B45E40E1}" srcOrd="0" destOrd="0" presId="urn:microsoft.com/office/officeart/2005/8/layout/hierarchy1"/>
    <dgm:cxn modelId="{1AB7AA60-6B0F-44B3-8202-17595AD3666B}" type="presParOf" srcId="{911EBD13-0ECC-4F69-812F-4835A6D80C08}" destId="{3B82DD47-5AA4-4748-B8C3-D2B9FE221874}" srcOrd="0" destOrd="0" presId="urn:microsoft.com/office/officeart/2005/8/layout/hierarchy1"/>
    <dgm:cxn modelId="{BB03D744-8878-44D7-A819-13F8B1A78515}" type="presParOf" srcId="{3B82DD47-5AA4-4748-B8C3-D2B9FE221874}" destId="{10C28C05-7A67-4545-9575-5D6DC7C43C98}" srcOrd="0" destOrd="0" presId="urn:microsoft.com/office/officeart/2005/8/layout/hierarchy1"/>
    <dgm:cxn modelId="{8063BF65-1BF7-466B-8069-E61AC4E2C9E6}" type="presParOf" srcId="{10C28C05-7A67-4545-9575-5D6DC7C43C98}" destId="{32B2B00F-C50A-483B-A13A-581905190F66}" srcOrd="0" destOrd="0" presId="urn:microsoft.com/office/officeart/2005/8/layout/hierarchy1"/>
    <dgm:cxn modelId="{3DBA17CA-5639-4FB7-811F-BD6B2BD91FFE}" type="presParOf" srcId="{10C28C05-7A67-4545-9575-5D6DC7C43C98}" destId="{826D8A7C-FA5E-4BC3-A981-BABC5EF0071F}" srcOrd="1" destOrd="0" presId="urn:microsoft.com/office/officeart/2005/8/layout/hierarchy1"/>
    <dgm:cxn modelId="{EF81DEFA-F3C5-419C-AB9C-227701085ABE}" type="presParOf" srcId="{3B82DD47-5AA4-4748-B8C3-D2B9FE221874}" destId="{9626DBB6-37B6-49A8-8859-77B4CB0BD589}" srcOrd="1" destOrd="0" presId="urn:microsoft.com/office/officeart/2005/8/layout/hierarchy1"/>
    <dgm:cxn modelId="{293AE8E2-32C3-440D-A8FB-C071F3603BA8}" type="presParOf" srcId="{9626DBB6-37B6-49A8-8859-77B4CB0BD589}" destId="{0558C364-0A5B-446C-8A85-A2306159D01C}" srcOrd="0" destOrd="0" presId="urn:microsoft.com/office/officeart/2005/8/layout/hierarchy1"/>
    <dgm:cxn modelId="{C0E4BFE7-140E-4EBD-B77A-EC6EF582F040}" type="presParOf" srcId="{9626DBB6-37B6-49A8-8859-77B4CB0BD589}" destId="{FE8C656C-D899-4D89-8D8B-DECA701326E2}" srcOrd="1" destOrd="0" presId="urn:microsoft.com/office/officeart/2005/8/layout/hierarchy1"/>
    <dgm:cxn modelId="{D28CA2CC-4E48-4CF9-A8E0-DDDB868CD63E}" type="presParOf" srcId="{FE8C656C-D899-4D89-8D8B-DECA701326E2}" destId="{2EEEBB39-0C62-4A5A-B692-2E717B6793EE}" srcOrd="0" destOrd="0" presId="urn:microsoft.com/office/officeart/2005/8/layout/hierarchy1"/>
    <dgm:cxn modelId="{C01D88C1-CB93-4C51-817D-740262F946D4}" type="presParOf" srcId="{2EEEBB39-0C62-4A5A-B692-2E717B6793EE}" destId="{FBCB1AFA-5837-4AE7-8132-47822B4A8C2F}" srcOrd="0" destOrd="0" presId="urn:microsoft.com/office/officeart/2005/8/layout/hierarchy1"/>
    <dgm:cxn modelId="{437EFC96-C679-4F22-B34E-168C827EFDDF}" type="presParOf" srcId="{2EEEBB39-0C62-4A5A-B692-2E717B6793EE}" destId="{8A68E591-D6DD-475D-BBDC-1E04E1272E22}" srcOrd="1" destOrd="0" presId="urn:microsoft.com/office/officeart/2005/8/layout/hierarchy1"/>
    <dgm:cxn modelId="{220920B1-9092-495D-A7E1-45F3C3FCA828}" type="presParOf" srcId="{FE8C656C-D899-4D89-8D8B-DECA701326E2}" destId="{27A2C05E-49A2-4886-A187-B843F33C7166}" srcOrd="1" destOrd="0" presId="urn:microsoft.com/office/officeart/2005/8/layout/hierarchy1"/>
    <dgm:cxn modelId="{AD88B996-3065-42DB-8A2E-6F09561A95AF}" type="presParOf" srcId="{27A2C05E-49A2-4886-A187-B843F33C7166}" destId="{86681BD3-3138-44E5-9652-DCF5DF95C41A}" srcOrd="0" destOrd="0" presId="urn:microsoft.com/office/officeart/2005/8/layout/hierarchy1"/>
    <dgm:cxn modelId="{A9016683-EC5E-4AEC-8343-782D2611D3E1}" type="presParOf" srcId="{27A2C05E-49A2-4886-A187-B843F33C7166}" destId="{6D46A278-3544-410E-A174-95EA5E959AD2}" srcOrd="1" destOrd="0" presId="urn:microsoft.com/office/officeart/2005/8/layout/hierarchy1"/>
    <dgm:cxn modelId="{8403C865-5ADF-4C43-9BE8-1853AD5FD887}" type="presParOf" srcId="{6D46A278-3544-410E-A174-95EA5E959AD2}" destId="{C47A36BE-787F-41E2-9FEB-E82F9653BA88}" srcOrd="0" destOrd="0" presId="urn:microsoft.com/office/officeart/2005/8/layout/hierarchy1"/>
    <dgm:cxn modelId="{5463D568-C099-42E6-B08C-BB2140F20BE1}" type="presParOf" srcId="{C47A36BE-787F-41E2-9FEB-E82F9653BA88}" destId="{07336D11-27E9-44CA-839D-26775E2E20ED}" srcOrd="0" destOrd="0" presId="urn:microsoft.com/office/officeart/2005/8/layout/hierarchy1"/>
    <dgm:cxn modelId="{9A2F6112-5CE7-4DAF-8537-B7707D542F15}" type="presParOf" srcId="{C47A36BE-787F-41E2-9FEB-E82F9653BA88}" destId="{9E3B956D-824E-4102-8860-660BD3082E26}" srcOrd="1" destOrd="0" presId="urn:microsoft.com/office/officeart/2005/8/layout/hierarchy1"/>
    <dgm:cxn modelId="{F4BA0B98-3F48-407E-A230-68BAA0743C2D}" type="presParOf" srcId="{6D46A278-3544-410E-A174-95EA5E959AD2}" destId="{DE2690F3-CC25-4A9B-8F14-95B93D409BCA}" srcOrd="1" destOrd="0" presId="urn:microsoft.com/office/officeart/2005/8/layout/hierarchy1"/>
    <dgm:cxn modelId="{E686D597-60A9-4B08-90DD-20A7AF70C139}" type="presParOf" srcId="{27A2C05E-49A2-4886-A187-B843F33C7166}" destId="{44E47E1B-05A7-4B4A-8C4B-92FB53CB9A2D}" srcOrd="2" destOrd="0" presId="urn:microsoft.com/office/officeart/2005/8/layout/hierarchy1"/>
    <dgm:cxn modelId="{3C4B7B2A-3AF4-42FA-9683-794C4B4149B1}" type="presParOf" srcId="{27A2C05E-49A2-4886-A187-B843F33C7166}" destId="{28CDDE7B-E750-488B-BD86-4C1B3832EFD0}" srcOrd="3" destOrd="0" presId="urn:microsoft.com/office/officeart/2005/8/layout/hierarchy1"/>
    <dgm:cxn modelId="{13056B8B-A552-40DA-8DDE-B122734A59C1}" type="presParOf" srcId="{28CDDE7B-E750-488B-BD86-4C1B3832EFD0}" destId="{A9337C22-8D8E-44B4-97B4-72DEEB05BA72}" srcOrd="0" destOrd="0" presId="urn:microsoft.com/office/officeart/2005/8/layout/hierarchy1"/>
    <dgm:cxn modelId="{E6DB4A9C-35D0-4E63-AF83-6EBF90261D46}" type="presParOf" srcId="{A9337C22-8D8E-44B4-97B4-72DEEB05BA72}" destId="{8E1902B3-4D7B-45FC-861F-6C7FC87204F6}" srcOrd="0" destOrd="0" presId="urn:microsoft.com/office/officeart/2005/8/layout/hierarchy1"/>
    <dgm:cxn modelId="{B13F2F82-8176-4777-8D94-8991A2A39878}" type="presParOf" srcId="{A9337C22-8D8E-44B4-97B4-72DEEB05BA72}" destId="{FF6160C7-D77C-4836-A18E-850B3FCD2F0E}" srcOrd="1" destOrd="0" presId="urn:microsoft.com/office/officeart/2005/8/layout/hierarchy1"/>
    <dgm:cxn modelId="{B3DA2FD4-EF03-4C02-94F0-99C01C37C3FA}" type="presParOf" srcId="{28CDDE7B-E750-488B-BD86-4C1B3832EFD0}" destId="{DDDE9D2F-6FA7-4ADC-B0AD-BAF2A3E89958}" srcOrd="1" destOrd="0" presId="urn:microsoft.com/office/officeart/2005/8/layout/hierarchy1"/>
    <dgm:cxn modelId="{26CF82AB-AFAD-4BED-9245-9DECFCF62564}" type="presParOf" srcId="{27A2C05E-49A2-4886-A187-B843F33C7166}" destId="{062DE19D-4B26-425B-B85C-04C0EC088A4E}" srcOrd="4" destOrd="0" presId="urn:microsoft.com/office/officeart/2005/8/layout/hierarchy1"/>
    <dgm:cxn modelId="{54C90EDE-1F91-4C81-8C30-9C1EE543F11E}" type="presParOf" srcId="{27A2C05E-49A2-4886-A187-B843F33C7166}" destId="{71A7A870-E912-469F-9825-59EBC9D5A38C}" srcOrd="5" destOrd="0" presId="urn:microsoft.com/office/officeart/2005/8/layout/hierarchy1"/>
    <dgm:cxn modelId="{E9FB1597-9E40-4EC8-AA9B-16EE9CE7C4AC}" type="presParOf" srcId="{71A7A870-E912-469F-9825-59EBC9D5A38C}" destId="{9F64C67F-50B3-494E-B7F4-21271FE58E3F}" srcOrd="0" destOrd="0" presId="urn:microsoft.com/office/officeart/2005/8/layout/hierarchy1"/>
    <dgm:cxn modelId="{698E66D8-9ACF-48B1-B494-A7DC88FAA68B}" type="presParOf" srcId="{9F64C67F-50B3-494E-B7F4-21271FE58E3F}" destId="{41813F01-02C9-4E99-B4BA-B04D0F5AA8C5}" srcOrd="0" destOrd="0" presId="urn:microsoft.com/office/officeart/2005/8/layout/hierarchy1"/>
    <dgm:cxn modelId="{96F15E26-DC1E-4801-8AD9-0983B9F61DA9}" type="presParOf" srcId="{9F64C67F-50B3-494E-B7F4-21271FE58E3F}" destId="{F3321AC0-EE2D-4B74-AA5D-895AE8354233}" srcOrd="1" destOrd="0" presId="urn:microsoft.com/office/officeart/2005/8/layout/hierarchy1"/>
    <dgm:cxn modelId="{7FC3988A-6907-4F78-8EA5-B7B88B223128}" type="presParOf" srcId="{71A7A870-E912-469F-9825-59EBC9D5A38C}" destId="{4049557A-2ECC-4420-9C6D-33999091E4EB}" srcOrd="1" destOrd="0" presId="urn:microsoft.com/office/officeart/2005/8/layout/hierarchy1"/>
    <dgm:cxn modelId="{D1399594-F56A-433E-A3F3-CD4E55092CA6}" type="presParOf" srcId="{9626DBB6-37B6-49A8-8859-77B4CB0BD589}" destId="{590D34B8-7EF1-4378-BF35-999D360B6F54}" srcOrd="2" destOrd="0" presId="urn:microsoft.com/office/officeart/2005/8/layout/hierarchy1"/>
    <dgm:cxn modelId="{D23F8329-B790-4793-882E-84BC79D779B6}" type="presParOf" srcId="{9626DBB6-37B6-49A8-8859-77B4CB0BD589}" destId="{9DE58B83-D157-455C-A7E4-A3514D22F80D}" srcOrd="3" destOrd="0" presId="urn:microsoft.com/office/officeart/2005/8/layout/hierarchy1"/>
    <dgm:cxn modelId="{40342266-31E6-4E05-BA33-08334E261473}" type="presParOf" srcId="{9DE58B83-D157-455C-A7E4-A3514D22F80D}" destId="{2C939DEC-E84A-4357-9170-F08CE72B77F1}" srcOrd="0" destOrd="0" presId="urn:microsoft.com/office/officeart/2005/8/layout/hierarchy1"/>
    <dgm:cxn modelId="{2A3F1B66-D09A-4A15-BA6E-DBB3E50032D1}" type="presParOf" srcId="{2C939DEC-E84A-4357-9170-F08CE72B77F1}" destId="{0A16AA09-E9D8-4D57-9B1F-763D02FCF455}" srcOrd="0" destOrd="0" presId="urn:microsoft.com/office/officeart/2005/8/layout/hierarchy1"/>
    <dgm:cxn modelId="{33D8BCC8-A3D3-4E3A-9385-CEC6AEC54AE4}" type="presParOf" srcId="{2C939DEC-E84A-4357-9170-F08CE72B77F1}" destId="{092F93AA-3141-40A1-A058-6496B45E40E1}" srcOrd="1" destOrd="0" presId="urn:microsoft.com/office/officeart/2005/8/layout/hierarchy1"/>
    <dgm:cxn modelId="{58CBA42C-FDCE-465F-A092-8339C28C3EC5}" type="presParOf" srcId="{9DE58B83-D157-455C-A7E4-A3514D22F80D}" destId="{9142A8A7-D4CC-42AF-93E9-833DA747B65A}" srcOrd="1" destOrd="0" presId="urn:microsoft.com/office/officeart/2005/8/layout/hierarchy1"/>
    <dgm:cxn modelId="{0FFFECE0-5A61-4148-AAD7-9423365FF8BE}" type="presParOf" srcId="{9142A8A7-D4CC-42AF-93E9-833DA747B65A}" destId="{4A108D3F-9EA9-4194-BAFB-3CC0A3567346}" srcOrd="0" destOrd="0" presId="urn:microsoft.com/office/officeart/2005/8/layout/hierarchy1"/>
    <dgm:cxn modelId="{AE2B9FAD-255F-4F81-909C-4B19180DC847}" type="presParOf" srcId="{9142A8A7-D4CC-42AF-93E9-833DA747B65A}" destId="{1D897E45-BDBF-45E8-A441-ECA0A0346588}" srcOrd="1" destOrd="0" presId="urn:microsoft.com/office/officeart/2005/8/layout/hierarchy1"/>
    <dgm:cxn modelId="{7CAB4CD3-0933-4460-BFDA-0CF6546129F5}" type="presParOf" srcId="{1D897E45-BDBF-45E8-A441-ECA0A0346588}" destId="{5257CFAB-2AAC-4625-82F7-A80E3EAFBB2F}" srcOrd="0" destOrd="0" presId="urn:microsoft.com/office/officeart/2005/8/layout/hierarchy1"/>
    <dgm:cxn modelId="{72215991-5BB9-4C99-B3C3-B8BEADD6F625}" type="presParOf" srcId="{5257CFAB-2AAC-4625-82F7-A80E3EAFBB2F}" destId="{0C4C5AF9-3D3F-44D4-9995-B4D7DBED1FC3}" srcOrd="0" destOrd="0" presId="urn:microsoft.com/office/officeart/2005/8/layout/hierarchy1"/>
    <dgm:cxn modelId="{2F6BB670-0646-4495-998E-7F2BE341B356}" type="presParOf" srcId="{5257CFAB-2AAC-4625-82F7-A80E3EAFBB2F}" destId="{8D9BDEB5-C177-466E-88B6-0D8957F033CC}" srcOrd="1" destOrd="0" presId="urn:microsoft.com/office/officeart/2005/8/layout/hierarchy1"/>
    <dgm:cxn modelId="{24BC1A9D-D28A-4284-8395-13CB1B416189}" type="presParOf" srcId="{1D897E45-BDBF-45E8-A441-ECA0A0346588}" destId="{F60BEB32-1891-4E25-8DE8-E1FDDF60736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9193D5-87FF-477F-8288-17A6D63CA925}" type="doc">
      <dgm:prSet loTypeId="urn:microsoft.com/office/officeart/2008/layout/VerticalCurvedList" loCatId="list" qsTypeId="urn:microsoft.com/office/officeart/2005/8/quickstyle/simple1" qsCatId="simple" csTypeId="urn:microsoft.com/office/officeart/2005/8/colors/accent0_2" csCatId="mainScheme"/>
      <dgm:spPr/>
      <dgm:t>
        <a:bodyPr/>
        <a:lstStyle/>
        <a:p>
          <a:endParaRPr lang="ru-KZ"/>
        </a:p>
      </dgm:t>
    </dgm:pt>
    <dgm:pt modelId="{976C14AE-C0C5-4B1B-AFED-7B90A8F2B162}">
      <dgm:prSet custT="1"/>
      <dgm:spPr/>
      <dgm:t>
        <a:bodyPr/>
        <a:lstStyle/>
        <a:p>
          <a:r>
            <a:rPr lang="kk-KZ" sz="1600" b="1" i="1">
              <a:latin typeface="Times New Roman" panose="02020603050405020304" pitchFamily="18" charset="0"/>
              <a:cs typeface="Times New Roman" panose="02020603050405020304" pitchFamily="18" charset="0"/>
            </a:rPr>
            <a:t>Экономикалық мүдделері бойынша </a:t>
          </a:r>
          <a:r>
            <a:rPr lang="kk-KZ" sz="1600" i="1">
              <a:latin typeface="Times New Roman" panose="02020603050405020304" pitchFamily="18" charset="0"/>
              <a:cs typeface="Times New Roman" panose="02020603050405020304" pitchFamily="18" charset="0"/>
            </a:rPr>
            <a:t>-</a:t>
          </a:r>
          <a:r>
            <a:rPr lang="kk-KZ" sz="1600">
              <a:latin typeface="Times New Roman" panose="02020603050405020304" pitchFamily="18" charset="0"/>
              <a:cs typeface="Times New Roman" panose="02020603050405020304" pitchFamily="18" charset="0"/>
            </a:rPr>
            <a:t> тауар мен қызмет нарығы; өндіріс факторларының нарығы; қаржы нарығы.</a:t>
          </a:r>
          <a:endParaRPr lang="ru-KZ" sz="1600">
            <a:latin typeface="Times New Roman" panose="02020603050405020304" pitchFamily="18" charset="0"/>
            <a:cs typeface="Times New Roman" panose="02020603050405020304" pitchFamily="18" charset="0"/>
          </a:endParaRPr>
        </a:p>
      </dgm:t>
    </dgm:pt>
    <dgm:pt modelId="{00E68971-5510-4EC8-9C9D-4A48FBCE07D7}" type="parTrans" cxnId="{91515452-F544-461D-B0BC-0A056E6FEB85}">
      <dgm:prSet/>
      <dgm:spPr/>
      <dgm:t>
        <a:bodyPr/>
        <a:lstStyle/>
        <a:p>
          <a:endParaRPr lang="ru-KZ" sz="1600">
            <a:latin typeface="Times New Roman" panose="02020603050405020304" pitchFamily="18" charset="0"/>
            <a:cs typeface="Times New Roman" panose="02020603050405020304" pitchFamily="18" charset="0"/>
          </a:endParaRPr>
        </a:p>
      </dgm:t>
    </dgm:pt>
    <dgm:pt modelId="{7F540D69-7CC4-4AAD-8DE8-9ED0D008DD62}" type="sibTrans" cxnId="{91515452-F544-461D-B0BC-0A056E6FEB85}">
      <dgm:prSet/>
      <dgm:spPr/>
      <dgm:t>
        <a:bodyPr/>
        <a:lstStyle/>
        <a:p>
          <a:endParaRPr lang="ru-KZ" sz="1600">
            <a:latin typeface="Times New Roman" panose="02020603050405020304" pitchFamily="18" charset="0"/>
            <a:cs typeface="Times New Roman" panose="02020603050405020304" pitchFamily="18" charset="0"/>
          </a:endParaRPr>
        </a:p>
      </dgm:t>
    </dgm:pt>
    <dgm:pt modelId="{FA5D43D5-67F8-47FD-A382-DCD05D05FAE1}">
      <dgm:prSet custT="1"/>
      <dgm:spPr/>
      <dgm:t>
        <a:bodyPr/>
        <a:lstStyle/>
        <a:p>
          <a:r>
            <a:rPr lang="kk-KZ" sz="1600" b="1" i="1">
              <a:latin typeface="Times New Roman" panose="02020603050405020304" pitchFamily="18" charset="0"/>
              <a:cs typeface="Times New Roman" panose="02020603050405020304" pitchFamily="18" charset="0"/>
            </a:rPr>
            <a:t>Географиялық орналасуы бойынша </a:t>
          </a:r>
          <a:r>
            <a:rPr lang="kk-KZ" sz="1600">
              <a:latin typeface="Times New Roman" panose="02020603050405020304" pitchFamily="18" charset="0"/>
              <a:cs typeface="Times New Roman" panose="02020603050405020304" pitchFamily="18" charset="0"/>
            </a:rPr>
            <a:t>- жергілікті нарық; ұлттық нарық; дүниежүзілік нарық.</a:t>
          </a:r>
          <a:endParaRPr lang="ru-KZ" sz="1600">
            <a:latin typeface="Times New Roman" panose="02020603050405020304" pitchFamily="18" charset="0"/>
            <a:cs typeface="Times New Roman" panose="02020603050405020304" pitchFamily="18" charset="0"/>
          </a:endParaRPr>
        </a:p>
      </dgm:t>
    </dgm:pt>
    <dgm:pt modelId="{5C336613-76CE-4371-BC75-D0B54D5FE804}" type="parTrans" cxnId="{D9685437-15E4-4CBE-8227-8ACB4332C93C}">
      <dgm:prSet/>
      <dgm:spPr/>
      <dgm:t>
        <a:bodyPr/>
        <a:lstStyle/>
        <a:p>
          <a:endParaRPr lang="ru-KZ" sz="1600">
            <a:latin typeface="Times New Roman" panose="02020603050405020304" pitchFamily="18" charset="0"/>
            <a:cs typeface="Times New Roman" panose="02020603050405020304" pitchFamily="18" charset="0"/>
          </a:endParaRPr>
        </a:p>
      </dgm:t>
    </dgm:pt>
    <dgm:pt modelId="{D7085C24-82EE-449B-AD36-DF4E7DDED5DB}" type="sibTrans" cxnId="{D9685437-15E4-4CBE-8227-8ACB4332C93C}">
      <dgm:prSet/>
      <dgm:spPr/>
      <dgm:t>
        <a:bodyPr/>
        <a:lstStyle/>
        <a:p>
          <a:endParaRPr lang="ru-KZ" sz="1600">
            <a:latin typeface="Times New Roman" panose="02020603050405020304" pitchFamily="18" charset="0"/>
            <a:cs typeface="Times New Roman" panose="02020603050405020304" pitchFamily="18" charset="0"/>
          </a:endParaRPr>
        </a:p>
      </dgm:t>
    </dgm:pt>
    <dgm:pt modelId="{FD9F0D61-C79B-4A14-947B-AF6FE34952EE}">
      <dgm:prSet custT="1"/>
      <dgm:spPr/>
      <dgm:t>
        <a:bodyPr/>
        <a:lstStyle/>
        <a:p>
          <a:r>
            <a:rPr lang="kk-KZ" sz="1600" b="1" i="1">
              <a:latin typeface="Times New Roman" panose="02020603050405020304" pitchFamily="18" charset="0"/>
              <a:cs typeface="Times New Roman" panose="02020603050405020304" pitchFamily="18" charset="0"/>
            </a:rPr>
            <a:t>Бәсекенің шектелу деңгейі бойынша </a:t>
          </a:r>
          <a:r>
            <a:rPr lang="kk-KZ" sz="1600">
              <a:latin typeface="Times New Roman" panose="02020603050405020304" pitchFamily="18" charset="0"/>
              <a:cs typeface="Times New Roman" panose="02020603050405020304" pitchFamily="18" charset="0"/>
            </a:rPr>
            <a:t>- монополиялық нарық; олигополиялық нарық; жетілдірілген бәсеке нарығы; монополиялық бәсеке нарығы.</a:t>
          </a:r>
          <a:endParaRPr lang="ru-KZ" sz="1600">
            <a:latin typeface="Times New Roman" panose="02020603050405020304" pitchFamily="18" charset="0"/>
            <a:cs typeface="Times New Roman" panose="02020603050405020304" pitchFamily="18" charset="0"/>
          </a:endParaRPr>
        </a:p>
      </dgm:t>
    </dgm:pt>
    <dgm:pt modelId="{E50132DC-578E-47B5-BE42-1B928791C70D}" type="parTrans" cxnId="{CD2EDB9D-FEED-4836-9F32-A4F9B638EF4C}">
      <dgm:prSet/>
      <dgm:spPr/>
      <dgm:t>
        <a:bodyPr/>
        <a:lstStyle/>
        <a:p>
          <a:endParaRPr lang="ru-KZ" sz="1600">
            <a:latin typeface="Times New Roman" panose="02020603050405020304" pitchFamily="18" charset="0"/>
            <a:cs typeface="Times New Roman" panose="02020603050405020304" pitchFamily="18" charset="0"/>
          </a:endParaRPr>
        </a:p>
      </dgm:t>
    </dgm:pt>
    <dgm:pt modelId="{EE493E35-E425-4E07-85F4-60F05A91D730}" type="sibTrans" cxnId="{CD2EDB9D-FEED-4836-9F32-A4F9B638EF4C}">
      <dgm:prSet/>
      <dgm:spPr/>
      <dgm:t>
        <a:bodyPr/>
        <a:lstStyle/>
        <a:p>
          <a:endParaRPr lang="ru-KZ" sz="1600">
            <a:latin typeface="Times New Roman" panose="02020603050405020304" pitchFamily="18" charset="0"/>
            <a:cs typeface="Times New Roman" panose="02020603050405020304" pitchFamily="18" charset="0"/>
          </a:endParaRPr>
        </a:p>
      </dgm:t>
    </dgm:pt>
    <dgm:pt modelId="{F6E0A72F-43E6-42E0-8004-3BF3BD41C63B}">
      <dgm:prSet custT="1"/>
      <dgm:spPr/>
      <dgm:t>
        <a:bodyPr/>
        <a:lstStyle/>
        <a:p>
          <a:r>
            <a:rPr lang="ru-RU" sz="1600" b="1" i="1">
              <a:latin typeface="Times New Roman" panose="02020603050405020304" pitchFamily="18" charset="0"/>
              <a:cs typeface="Times New Roman" panose="02020603050405020304" pitchFamily="18" charset="0"/>
            </a:rPr>
            <a:t>Сала бойынша </a:t>
          </a:r>
          <a:r>
            <a:rPr lang="ru-RU" sz="1600" i="1">
              <a:latin typeface="Times New Roman" panose="02020603050405020304" pitchFamily="18" charset="0"/>
              <a:cs typeface="Times New Roman" panose="02020603050405020304" pitchFamily="18" charset="0"/>
            </a:rPr>
            <a:t>- </a:t>
          </a:r>
          <a:r>
            <a:rPr lang="ru-RU" sz="1600">
              <a:latin typeface="Times New Roman" panose="02020603050405020304" pitchFamily="18" charset="0"/>
              <a:cs typeface="Times New Roman" panose="02020603050405020304" pitchFamily="18" charset="0"/>
            </a:rPr>
            <a:t>автомобиль нарығы; компьютерлік нарық, т.б.</a:t>
          </a:r>
          <a:endParaRPr lang="ru-KZ" sz="1600">
            <a:latin typeface="Times New Roman" panose="02020603050405020304" pitchFamily="18" charset="0"/>
            <a:cs typeface="Times New Roman" panose="02020603050405020304" pitchFamily="18" charset="0"/>
          </a:endParaRPr>
        </a:p>
      </dgm:t>
    </dgm:pt>
    <dgm:pt modelId="{2D5CF783-EF19-408A-B907-D477B1B4840A}" type="parTrans" cxnId="{2E9750E7-9950-4642-8D28-F5048DA9243B}">
      <dgm:prSet/>
      <dgm:spPr/>
      <dgm:t>
        <a:bodyPr/>
        <a:lstStyle/>
        <a:p>
          <a:endParaRPr lang="ru-KZ" sz="1600">
            <a:latin typeface="Times New Roman" panose="02020603050405020304" pitchFamily="18" charset="0"/>
            <a:cs typeface="Times New Roman" panose="02020603050405020304" pitchFamily="18" charset="0"/>
          </a:endParaRPr>
        </a:p>
      </dgm:t>
    </dgm:pt>
    <dgm:pt modelId="{9F54DDE0-1692-4DB2-9D75-3BD3B155B850}" type="sibTrans" cxnId="{2E9750E7-9950-4642-8D28-F5048DA9243B}">
      <dgm:prSet/>
      <dgm:spPr/>
      <dgm:t>
        <a:bodyPr/>
        <a:lstStyle/>
        <a:p>
          <a:endParaRPr lang="ru-KZ" sz="1600">
            <a:latin typeface="Times New Roman" panose="02020603050405020304" pitchFamily="18" charset="0"/>
            <a:cs typeface="Times New Roman" panose="02020603050405020304" pitchFamily="18" charset="0"/>
          </a:endParaRPr>
        </a:p>
      </dgm:t>
    </dgm:pt>
    <dgm:pt modelId="{852F8B77-FF1B-4EFA-B67D-F97569DDE645}">
      <dgm:prSet custT="1"/>
      <dgm:spPr/>
      <dgm:t>
        <a:bodyPr/>
        <a:lstStyle/>
        <a:p>
          <a:r>
            <a:rPr lang="ru-RU" sz="1600" b="1" i="1" dirty="0" err="1">
              <a:latin typeface="Times New Roman" panose="02020603050405020304" pitchFamily="18" charset="0"/>
              <a:cs typeface="Times New Roman" panose="02020603050405020304" pitchFamily="18" charset="0"/>
            </a:rPr>
            <a:t>Сатылу</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сипаты</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бойынша</a:t>
          </a:r>
          <a:r>
            <a:rPr lang="ru-RU" sz="1600" b="1" i="1" dirty="0">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көтерме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сауда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нарығы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бөлшек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сауда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нарығы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фьючерстік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сауда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нарығы</a:t>
          </a:r>
          <a:r>
            <a:rPr lang="ru-RU" sz="1600" dirty="0">
              <a:latin typeface="Times New Roman" panose="02020603050405020304" pitchFamily="18" charset="0"/>
              <a:cs typeface="Times New Roman" panose="02020603050405020304" pitchFamily="18" charset="0"/>
            </a:rPr>
            <a:t>.</a:t>
          </a:r>
          <a:endParaRPr lang="ru-KZ" sz="1600" dirty="0">
            <a:latin typeface="Times New Roman" panose="02020603050405020304" pitchFamily="18" charset="0"/>
            <a:cs typeface="Times New Roman" panose="02020603050405020304" pitchFamily="18" charset="0"/>
          </a:endParaRPr>
        </a:p>
      </dgm:t>
    </dgm:pt>
    <dgm:pt modelId="{CB44CFB9-1C8E-48E6-BE94-C53B5A412CAE}" type="parTrans" cxnId="{184C748C-5E45-4D89-A54C-F6BADB83EABB}">
      <dgm:prSet/>
      <dgm:spPr/>
      <dgm:t>
        <a:bodyPr/>
        <a:lstStyle/>
        <a:p>
          <a:endParaRPr lang="ru-KZ" sz="1600">
            <a:latin typeface="Times New Roman" panose="02020603050405020304" pitchFamily="18" charset="0"/>
            <a:cs typeface="Times New Roman" panose="02020603050405020304" pitchFamily="18" charset="0"/>
          </a:endParaRPr>
        </a:p>
      </dgm:t>
    </dgm:pt>
    <dgm:pt modelId="{D698B902-D849-4D4E-856C-8E9D98EF17A9}" type="sibTrans" cxnId="{184C748C-5E45-4D89-A54C-F6BADB83EABB}">
      <dgm:prSet/>
      <dgm:spPr/>
      <dgm:t>
        <a:bodyPr/>
        <a:lstStyle/>
        <a:p>
          <a:endParaRPr lang="ru-KZ" sz="1600">
            <a:latin typeface="Times New Roman" panose="02020603050405020304" pitchFamily="18" charset="0"/>
            <a:cs typeface="Times New Roman" panose="02020603050405020304" pitchFamily="18" charset="0"/>
          </a:endParaRPr>
        </a:p>
      </dgm:t>
    </dgm:pt>
    <dgm:pt modelId="{C58900F8-79E1-4877-B3F8-F8A07265EFD4}">
      <dgm:prSet custT="1"/>
      <dgm:spPr/>
      <dgm:t>
        <a:bodyPr/>
        <a:lstStyle/>
        <a:p>
          <a:r>
            <a:rPr lang="ru-RU" sz="1600" b="1" i="1">
              <a:latin typeface="Times New Roman" panose="02020603050405020304" pitchFamily="18" charset="0"/>
              <a:cs typeface="Times New Roman" panose="02020603050405020304" pitchFamily="18" charset="0"/>
            </a:rPr>
            <a:t>Заң нормаларына сәйкестігі бойынша - </a:t>
          </a:r>
          <a:r>
            <a:rPr lang="ru-RU" sz="1600">
              <a:latin typeface="Times New Roman" panose="02020603050405020304" pitchFamily="18" charset="0"/>
              <a:cs typeface="Times New Roman" panose="02020603050405020304" pitchFamily="18" charset="0"/>
            </a:rPr>
            <a:t>ресми нарық; «жасырын» нарық.</a:t>
          </a:r>
          <a:endParaRPr lang="ru-KZ" sz="1600">
            <a:latin typeface="Times New Roman" panose="02020603050405020304" pitchFamily="18" charset="0"/>
            <a:cs typeface="Times New Roman" panose="02020603050405020304" pitchFamily="18" charset="0"/>
          </a:endParaRPr>
        </a:p>
      </dgm:t>
    </dgm:pt>
    <dgm:pt modelId="{7397BFD0-EC54-471E-8B15-8449DD9DC650}" type="parTrans" cxnId="{C2F81204-EDDB-4F38-8634-63368EA133C3}">
      <dgm:prSet/>
      <dgm:spPr/>
      <dgm:t>
        <a:bodyPr/>
        <a:lstStyle/>
        <a:p>
          <a:endParaRPr lang="ru-KZ" sz="1600">
            <a:latin typeface="Times New Roman" panose="02020603050405020304" pitchFamily="18" charset="0"/>
            <a:cs typeface="Times New Roman" panose="02020603050405020304" pitchFamily="18" charset="0"/>
          </a:endParaRPr>
        </a:p>
      </dgm:t>
    </dgm:pt>
    <dgm:pt modelId="{7F5D7333-098E-4884-B814-3449F88C7194}" type="sibTrans" cxnId="{C2F81204-EDDB-4F38-8634-63368EA133C3}">
      <dgm:prSet/>
      <dgm:spPr/>
      <dgm:t>
        <a:bodyPr/>
        <a:lstStyle/>
        <a:p>
          <a:endParaRPr lang="ru-KZ" sz="1600">
            <a:latin typeface="Times New Roman" panose="02020603050405020304" pitchFamily="18" charset="0"/>
            <a:cs typeface="Times New Roman" panose="02020603050405020304" pitchFamily="18" charset="0"/>
          </a:endParaRPr>
        </a:p>
      </dgm:t>
    </dgm:pt>
    <dgm:pt modelId="{D2641E73-12DF-4138-9EC9-61537C0BE946}" type="pres">
      <dgm:prSet presAssocID="{D79193D5-87FF-477F-8288-17A6D63CA925}" presName="Name0" presStyleCnt="0">
        <dgm:presLayoutVars>
          <dgm:chMax val="7"/>
          <dgm:chPref val="7"/>
          <dgm:dir/>
        </dgm:presLayoutVars>
      </dgm:prSet>
      <dgm:spPr/>
    </dgm:pt>
    <dgm:pt modelId="{05FA64D4-AC44-4BC3-96E3-A981E4BCB708}" type="pres">
      <dgm:prSet presAssocID="{D79193D5-87FF-477F-8288-17A6D63CA925}" presName="Name1" presStyleCnt="0"/>
      <dgm:spPr/>
    </dgm:pt>
    <dgm:pt modelId="{294A5575-7FF7-4715-952C-2E5C18EA6C58}" type="pres">
      <dgm:prSet presAssocID="{D79193D5-87FF-477F-8288-17A6D63CA925}" presName="cycle" presStyleCnt="0"/>
      <dgm:spPr/>
    </dgm:pt>
    <dgm:pt modelId="{4DF1B055-48B4-4F16-88C4-D38A8542D6A1}" type="pres">
      <dgm:prSet presAssocID="{D79193D5-87FF-477F-8288-17A6D63CA925}" presName="srcNode" presStyleLbl="node1" presStyleIdx="0" presStyleCnt="6"/>
      <dgm:spPr/>
    </dgm:pt>
    <dgm:pt modelId="{DD7CA345-0607-4399-9BA4-11AFEF7A64E2}" type="pres">
      <dgm:prSet presAssocID="{D79193D5-87FF-477F-8288-17A6D63CA925}" presName="conn" presStyleLbl="parChTrans1D2" presStyleIdx="0" presStyleCnt="1"/>
      <dgm:spPr/>
    </dgm:pt>
    <dgm:pt modelId="{ED719CE2-FBC8-43E1-9BF0-587AE71C788F}" type="pres">
      <dgm:prSet presAssocID="{D79193D5-87FF-477F-8288-17A6D63CA925}" presName="extraNode" presStyleLbl="node1" presStyleIdx="0" presStyleCnt="6"/>
      <dgm:spPr/>
    </dgm:pt>
    <dgm:pt modelId="{F0B053F3-F57A-4885-8F45-69331F99B790}" type="pres">
      <dgm:prSet presAssocID="{D79193D5-87FF-477F-8288-17A6D63CA925}" presName="dstNode" presStyleLbl="node1" presStyleIdx="0" presStyleCnt="6"/>
      <dgm:spPr/>
    </dgm:pt>
    <dgm:pt modelId="{E61C4606-4193-4D9A-A1C9-26524FF37459}" type="pres">
      <dgm:prSet presAssocID="{976C14AE-C0C5-4B1B-AFED-7B90A8F2B162}" presName="text_1" presStyleLbl="node1" presStyleIdx="0" presStyleCnt="6">
        <dgm:presLayoutVars>
          <dgm:bulletEnabled val="1"/>
        </dgm:presLayoutVars>
      </dgm:prSet>
      <dgm:spPr/>
    </dgm:pt>
    <dgm:pt modelId="{F881AB8C-B8E8-4C70-B7FD-DE525C6A40A1}" type="pres">
      <dgm:prSet presAssocID="{976C14AE-C0C5-4B1B-AFED-7B90A8F2B162}" presName="accent_1" presStyleCnt="0"/>
      <dgm:spPr/>
    </dgm:pt>
    <dgm:pt modelId="{CF2B9997-7124-4818-A48A-63DE373F360E}" type="pres">
      <dgm:prSet presAssocID="{976C14AE-C0C5-4B1B-AFED-7B90A8F2B162}" presName="accentRepeatNode" presStyleLbl="solidFgAcc1" presStyleIdx="0" presStyleCnt="6"/>
      <dgm:spPr/>
    </dgm:pt>
    <dgm:pt modelId="{23C42FB2-AE10-47C2-BB4A-CCE0DCB3D9D9}" type="pres">
      <dgm:prSet presAssocID="{FA5D43D5-67F8-47FD-A382-DCD05D05FAE1}" presName="text_2" presStyleLbl="node1" presStyleIdx="1" presStyleCnt="6">
        <dgm:presLayoutVars>
          <dgm:bulletEnabled val="1"/>
        </dgm:presLayoutVars>
      </dgm:prSet>
      <dgm:spPr/>
    </dgm:pt>
    <dgm:pt modelId="{76BDA316-8145-4030-AAFC-157648FB9356}" type="pres">
      <dgm:prSet presAssocID="{FA5D43D5-67F8-47FD-A382-DCD05D05FAE1}" presName="accent_2" presStyleCnt="0"/>
      <dgm:spPr/>
    </dgm:pt>
    <dgm:pt modelId="{100FD7AD-FCFA-49D9-813C-255E098CADF4}" type="pres">
      <dgm:prSet presAssocID="{FA5D43D5-67F8-47FD-A382-DCD05D05FAE1}" presName="accentRepeatNode" presStyleLbl="solidFgAcc1" presStyleIdx="1" presStyleCnt="6"/>
      <dgm:spPr/>
    </dgm:pt>
    <dgm:pt modelId="{3C8F0910-ACA5-46C5-B904-FBD59179061D}" type="pres">
      <dgm:prSet presAssocID="{FD9F0D61-C79B-4A14-947B-AF6FE34952EE}" presName="text_3" presStyleLbl="node1" presStyleIdx="2" presStyleCnt="6">
        <dgm:presLayoutVars>
          <dgm:bulletEnabled val="1"/>
        </dgm:presLayoutVars>
      </dgm:prSet>
      <dgm:spPr/>
    </dgm:pt>
    <dgm:pt modelId="{4FD566E3-1476-4FE3-B1EF-DCCF36D17556}" type="pres">
      <dgm:prSet presAssocID="{FD9F0D61-C79B-4A14-947B-AF6FE34952EE}" presName="accent_3" presStyleCnt="0"/>
      <dgm:spPr/>
    </dgm:pt>
    <dgm:pt modelId="{76315BA2-3CFD-44DF-A2F3-7EE4A7744186}" type="pres">
      <dgm:prSet presAssocID="{FD9F0D61-C79B-4A14-947B-AF6FE34952EE}" presName="accentRepeatNode" presStyleLbl="solidFgAcc1" presStyleIdx="2" presStyleCnt="6"/>
      <dgm:spPr/>
    </dgm:pt>
    <dgm:pt modelId="{FBF9DBBB-A5B1-4F45-B5A3-F3A74E47FC54}" type="pres">
      <dgm:prSet presAssocID="{F6E0A72F-43E6-42E0-8004-3BF3BD41C63B}" presName="text_4" presStyleLbl="node1" presStyleIdx="3" presStyleCnt="6">
        <dgm:presLayoutVars>
          <dgm:bulletEnabled val="1"/>
        </dgm:presLayoutVars>
      </dgm:prSet>
      <dgm:spPr/>
    </dgm:pt>
    <dgm:pt modelId="{EB453C45-2AD6-422F-975E-04B3530BA467}" type="pres">
      <dgm:prSet presAssocID="{F6E0A72F-43E6-42E0-8004-3BF3BD41C63B}" presName="accent_4" presStyleCnt="0"/>
      <dgm:spPr/>
    </dgm:pt>
    <dgm:pt modelId="{C4B8CAA9-BB19-4DB2-9656-AAF1B7431E3D}" type="pres">
      <dgm:prSet presAssocID="{F6E0A72F-43E6-42E0-8004-3BF3BD41C63B}" presName="accentRepeatNode" presStyleLbl="solidFgAcc1" presStyleIdx="3" presStyleCnt="6"/>
      <dgm:spPr/>
    </dgm:pt>
    <dgm:pt modelId="{80D0386B-45B3-4194-BA72-222E004D93AC}" type="pres">
      <dgm:prSet presAssocID="{852F8B77-FF1B-4EFA-B67D-F97569DDE645}" presName="text_5" presStyleLbl="node1" presStyleIdx="4" presStyleCnt="6">
        <dgm:presLayoutVars>
          <dgm:bulletEnabled val="1"/>
        </dgm:presLayoutVars>
      </dgm:prSet>
      <dgm:spPr/>
    </dgm:pt>
    <dgm:pt modelId="{4C208C95-7D3C-4B63-BFB1-C8F73DFC9A7D}" type="pres">
      <dgm:prSet presAssocID="{852F8B77-FF1B-4EFA-B67D-F97569DDE645}" presName="accent_5" presStyleCnt="0"/>
      <dgm:spPr/>
    </dgm:pt>
    <dgm:pt modelId="{B5F3C96E-7CCB-43D2-8C9F-DCCECE6CC571}" type="pres">
      <dgm:prSet presAssocID="{852F8B77-FF1B-4EFA-B67D-F97569DDE645}" presName="accentRepeatNode" presStyleLbl="solidFgAcc1" presStyleIdx="4" presStyleCnt="6"/>
      <dgm:spPr/>
    </dgm:pt>
    <dgm:pt modelId="{B85EFCA4-2787-42AA-9441-4E222ECBD010}" type="pres">
      <dgm:prSet presAssocID="{C58900F8-79E1-4877-B3F8-F8A07265EFD4}" presName="text_6" presStyleLbl="node1" presStyleIdx="5" presStyleCnt="6">
        <dgm:presLayoutVars>
          <dgm:bulletEnabled val="1"/>
        </dgm:presLayoutVars>
      </dgm:prSet>
      <dgm:spPr/>
    </dgm:pt>
    <dgm:pt modelId="{18C203A1-DD25-4F6F-8555-33428DD03D56}" type="pres">
      <dgm:prSet presAssocID="{C58900F8-79E1-4877-B3F8-F8A07265EFD4}" presName="accent_6" presStyleCnt="0"/>
      <dgm:spPr/>
    </dgm:pt>
    <dgm:pt modelId="{7DD9352D-D4AB-4970-B424-836DB7370998}" type="pres">
      <dgm:prSet presAssocID="{C58900F8-79E1-4877-B3F8-F8A07265EFD4}" presName="accentRepeatNode" presStyleLbl="solidFgAcc1" presStyleIdx="5" presStyleCnt="6"/>
      <dgm:spPr/>
    </dgm:pt>
  </dgm:ptLst>
  <dgm:cxnLst>
    <dgm:cxn modelId="{C2F81204-EDDB-4F38-8634-63368EA133C3}" srcId="{D79193D5-87FF-477F-8288-17A6D63CA925}" destId="{C58900F8-79E1-4877-B3F8-F8A07265EFD4}" srcOrd="5" destOrd="0" parTransId="{7397BFD0-EC54-471E-8B15-8449DD9DC650}" sibTransId="{7F5D7333-098E-4884-B814-3449F88C7194}"/>
    <dgm:cxn modelId="{83CFA00D-14C0-4F1E-903A-FE0166D0B831}" type="presOf" srcId="{976C14AE-C0C5-4B1B-AFED-7B90A8F2B162}" destId="{E61C4606-4193-4D9A-A1C9-26524FF37459}" srcOrd="0" destOrd="0" presId="urn:microsoft.com/office/officeart/2008/layout/VerticalCurvedList"/>
    <dgm:cxn modelId="{D9685437-15E4-4CBE-8227-8ACB4332C93C}" srcId="{D79193D5-87FF-477F-8288-17A6D63CA925}" destId="{FA5D43D5-67F8-47FD-A382-DCD05D05FAE1}" srcOrd="1" destOrd="0" parTransId="{5C336613-76CE-4371-BC75-D0B54D5FE804}" sibTransId="{D7085C24-82EE-449B-AD36-DF4E7DDED5DB}"/>
    <dgm:cxn modelId="{91515452-F544-461D-B0BC-0A056E6FEB85}" srcId="{D79193D5-87FF-477F-8288-17A6D63CA925}" destId="{976C14AE-C0C5-4B1B-AFED-7B90A8F2B162}" srcOrd="0" destOrd="0" parTransId="{00E68971-5510-4EC8-9C9D-4A48FBCE07D7}" sibTransId="{7F540D69-7CC4-4AAD-8DE8-9ED0D008DD62}"/>
    <dgm:cxn modelId="{75345955-BBEA-4F1E-B250-B15F444F6438}" type="presOf" srcId="{FD9F0D61-C79B-4A14-947B-AF6FE34952EE}" destId="{3C8F0910-ACA5-46C5-B904-FBD59179061D}" srcOrd="0" destOrd="0" presId="urn:microsoft.com/office/officeart/2008/layout/VerticalCurvedList"/>
    <dgm:cxn modelId="{8868897F-9F34-4A15-8B8C-7E943E8AE89C}" type="presOf" srcId="{F6E0A72F-43E6-42E0-8004-3BF3BD41C63B}" destId="{FBF9DBBB-A5B1-4F45-B5A3-F3A74E47FC54}" srcOrd="0" destOrd="0" presId="urn:microsoft.com/office/officeart/2008/layout/VerticalCurvedList"/>
    <dgm:cxn modelId="{184C748C-5E45-4D89-A54C-F6BADB83EABB}" srcId="{D79193D5-87FF-477F-8288-17A6D63CA925}" destId="{852F8B77-FF1B-4EFA-B67D-F97569DDE645}" srcOrd="4" destOrd="0" parTransId="{CB44CFB9-1C8E-48E6-BE94-C53B5A412CAE}" sibTransId="{D698B902-D849-4D4E-856C-8E9D98EF17A9}"/>
    <dgm:cxn modelId="{CD2EDB9D-FEED-4836-9F32-A4F9B638EF4C}" srcId="{D79193D5-87FF-477F-8288-17A6D63CA925}" destId="{FD9F0D61-C79B-4A14-947B-AF6FE34952EE}" srcOrd="2" destOrd="0" parTransId="{E50132DC-578E-47B5-BE42-1B928791C70D}" sibTransId="{EE493E35-E425-4E07-85F4-60F05A91D730}"/>
    <dgm:cxn modelId="{0B07D1DD-5DA6-457E-B67F-D5B84BD6459B}" type="presOf" srcId="{7F540D69-7CC4-4AAD-8DE8-9ED0D008DD62}" destId="{DD7CA345-0607-4399-9BA4-11AFEF7A64E2}" srcOrd="0" destOrd="0" presId="urn:microsoft.com/office/officeart/2008/layout/VerticalCurvedList"/>
    <dgm:cxn modelId="{DB15B1E6-057E-45F8-B3F0-25E542DD4A94}" type="presOf" srcId="{FA5D43D5-67F8-47FD-A382-DCD05D05FAE1}" destId="{23C42FB2-AE10-47C2-BB4A-CCE0DCB3D9D9}" srcOrd="0" destOrd="0" presId="urn:microsoft.com/office/officeart/2008/layout/VerticalCurvedList"/>
    <dgm:cxn modelId="{2E9750E7-9950-4642-8D28-F5048DA9243B}" srcId="{D79193D5-87FF-477F-8288-17A6D63CA925}" destId="{F6E0A72F-43E6-42E0-8004-3BF3BD41C63B}" srcOrd="3" destOrd="0" parTransId="{2D5CF783-EF19-408A-B907-D477B1B4840A}" sibTransId="{9F54DDE0-1692-4DB2-9D75-3BD3B155B850}"/>
    <dgm:cxn modelId="{FD8F35F2-AC84-4E36-985A-0EED9EB53481}" type="presOf" srcId="{C58900F8-79E1-4877-B3F8-F8A07265EFD4}" destId="{B85EFCA4-2787-42AA-9441-4E222ECBD010}" srcOrd="0" destOrd="0" presId="urn:microsoft.com/office/officeart/2008/layout/VerticalCurvedList"/>
    <dgm:cxn modelId="{1EC8E9F7-41CC-4D37-8EBD-2A80C96051BB}" type="presOf" srcId="{D79193D5-87FF-477F-8288-17A6D63CA925}" destId="{D2641E73-12DF-4138-9EC9-61537C0BE946}" srcOrd="0" destOrd="0" presId="urn:microsoft.com/office/officeart/2008/layout/VerticalCurvedList"/>
    <dgm:cxn modelId="{96A81DFD-048C-4BE1-A936-DD134D90E1A4}" type="presOf" srcId="{852F8B77-FF1B-4EFA-B67D-F97569DDE645}" destId="{80D0386B-45B3-4194-BA72-222E004D93AC}" srcOrd="0" destOrd="0" presId="urn:microsoft.com/office/officeart/2008/layout/VerticalCurvedList"/>
    <dgm:cxn modelId="{A79A4B51-203B-4205-8D78-F981022C515E}" type="presParOf" srcId="{D2641E73-12DF-4138-9EC9-61537C0BE946}" destId="{05FA64D4-AC44-4BC3-96E3-A981E4BCB708}" srcOrd="0" destOrd="0" presId="urn:microsoft.com/office/officeart/2008/layout/VerticalCurvedList"/>
    <dgm:cxn modelId="{4610CFC8-065D-47C3-B767-571ADDAC495C}" type="presParOf" srcId="{05FA64D4-AC44-4BC3-96E3-A981E4BCB708}" destId="{294A5575-7FF7-4715-952C-2E5C18EA6C58}" srcOrd="0" destOrd="0" presId="urn:microsoft.com/office/officeart/2008/layout/VerticalCurvedList"/>
    <dgm:cxn modelId="{669BB0D9-F05D-4C0B-9381-DE3F130D060F}" type="presParOf" srcId="{294A5575-7FF7-4715-952C-2E5C18EA6C58}" destId="{4DF1B055-48B4-4F16-88C4-D38A8542D6A1}" srcOrd="0" destOrd="0" presId="urn:microsoft.com/office/officeart/2008/layout/VerticalCurvedList"/>
    <dgm:cxn modelId="{DF7552B2-5C5B-46D4-93DE-36C68CF0B4A0}" type="presParOf" srcId="{294A5575-7FF7-4715-952C-2E5C18EA6C58}" destId="{DD7CA345-0607-4399-9BA4-11AFEF7A64E2}" srcOrd="1" destOrd="0" presId="urn:microsoft.com/office/officeart/2008/layout/VerticalCurvedList"/>
    <dgm:cxn modelId="{C6102054-D827-44B5-9962-30183E0ABB10}" type="presParOf" srcId="{294A5575-7FF7-4715-952C-2E5C18EA6C58}" destId="{ED719CE2-FBC8-43E1-9BF0-587AE71C788F}" srcOrd="2" destOrd="0" presId="urn:microsoft.com/office/officeart/2008/layout/VerticalCurvedList"/>
    <dgm:cxn modelId="{6D0BD4BD-F11F-4EF0-B76F-954EC759AEC4}" type="presParOf" srcId="{294A5575-7FF7-4715-952C-2E5C18EA6C58}" destId="{F0B053F3-F57A-4885-8F45-69331F99B790}" srcOrd="3" destOrd="0" presId="urn:microsoft.com/office/officeart/2008/layout/VerticalCurvedList"/>
    <dgm:cxn modelId="{AD202106-D327-4494-9DC8-4452F092A8E5}" type="presParOf" srcId="{05FA64D4-AC44-4BC3-96E3-A981E4BCB708}" destId="{E61C4606-4193-4D9A-A1C9-26524FF37459}" srcOrd="1" destOrd="0" presId="urn:microsoft.com/office/officeart/2008/layout/VerticalCurvedList"/>
    <dgm:cxn modelId="{EF61CDD3-4918-4743-ACA6-D2AFCEFEA838}" type="presParOf" srcId="{05FA64D4-AC44-4BC3-96E3-A981E4BCB708}" destId="{F881AB8C-B8E8-4C70-B7FD-DE525C6A40A1}" srcOrd="2" destOrd="0" presId="urn:microsoft.com/office/officeart/2008/layout/VerticalCurvedList"/>
    <dgm:cxn modelId="{27E7F983-68FA-473E-AB65-5C3176D8F9FC}" type="presParOf" srcId="{F881AB8C-B8E8-4C70-B7FD-DE525C6A40A1}" destId="{CF2B9997-7124-4818-A48A-63DE373F360E}" srcOrd="0" destOrd="0" presId="urn:microsoft.com/office/officeart/2008/layout/VerticalCurvedList"/>
    <dgm:cxn modelId="{F102EF9F-2618-4D4E-822B-22AD152E0856}" type="presParOf" srcId="{05FA64D4-AC44-4BC3-96E3-A981E4BCB708}" destId="{23C42FB2-AE10-47C2-BB4A-CCE0DCB3D9D9}" srcOrd="3" destOrd="0" presId="urn:microsoft.com/office/officeart/2008/layout/VerticalCurvedList"/>
    <dgm:cxn modelId="{B05B9ABF-8A79-4FB0-8249-56EBF74A3A32}" type="presParOf" srcId="{05FA64D4-AC44-4BC3-96E3-A981E4BCB708}" destId="{76BDA316-8145-4030-AAFC-157648FB9356}" srcOrd="4" destOrd="0" presId="urn:microsoft.com/office/officeart/2008/layout/VerticalCurvedList"/>
    <dgm:cxn modelId="{29D8F312-F8BA-4191-8AAB-B9F771123095}" type="presParOf" srcId="{76BDA316-8145-4030-AAFC-157648FB9356}" destId="{100FD7AD-FCFA-49D9-813C-255E098CADF4}" srcOrd="0" destOrd="0" presId="urn:microsoft.com/office/officeart/2008/layout/VerticalCurvedList"/>
    <dgm:cxn modelId="{CCCC93D0-8205-4507-AD6A-08FA7056D51C}" type="presParOf" srcId="{05FA64D4-AC44-4BC3-96E3-A981E4BCB708}" destId="{3C8F0910-ACA5-46C5-B904-FBD59179061D}" srcOrd="5" destOrd="0" presId="urn:microsoft.com/office/officeart/2008/layout/VerticalCurvedList"/>
    <dgm:cxn modelId="{BE375BF2-6F94-46AA-9172-ECEB1927075B}" type="presParOf" srcId="{05FA64D4-AC44-4BC3-96E3-A981E4BCB708}" destId="{4FD566E3-1476-4FE3-B1EF-DCCF36D17556}" srcOrd="6" destOrd="0" presId="urn:microsoft.com/office/officeart/2008/layout/VerticalCurvedList"/>
    <dgm:cxn modelId="{5943FC12-32C0-458A-A1CE-0F68C232121B}" type="presParOf" srcId="{4FD566E3-1476-4FE3-B1EF-DCCF36D17556}" destId="{76315BA2-3CFD-44DF-A2F3-7EE4A7744186}" srcOrd="0" destOrd="0" presId="urn:microsoft.com/office/officeart/2008/layout/VerticalCurvedList"/>
    <dgm:cxn modelId="{73BA1F61-2979-4464-A127-405550AA85DA}" type="presParOf" srcId="{05FA64D4-AC44-4BC3-96E3-A981E4BCB708}" destId="{FBF9DBBB-A5B1-4F45-B5A3-F3A74E47FC54}" srcOrd="7" destOrd="0" presId="urn:microsoft.com/office/officeart/2008/layout/VerticalCurvedList"/>
    <dgm:cxn modelId="{5D086254-19C2-414A-99B9-7BD091366491}" type="presParOf" srcId="{05FA64D4-AC44-4BC3-96E3-A981E4BCB708}" destId="{EB453C45-2AD6-422F-975E-04B3530BA467}" srcOrd="8" destOrd="0" presId="urn:microsoft.com/office/officeart/2008/layout/VerticalCurvedList"/>
    <dgm:cxn modelId="{AAFC355E-6EF2-4BC7-AC5D-7AC8E08AABC4}" type="presParOf" srcId="{EB453C45-2AD6-422F-975E-04B3530BA467}" destId="{C4B8CAA9-BB19-4DB2-9656-AAF1B7431E3D}" srcOrd="0" destOrd="0" presId="urn:microsoft.com/office/officeart/2008/layout/VerticalCurvedList"/>
    <dgm:cxn modelId="{9F9E1D63-74CB-4F42-902D-B46C610CD1B0}" type="presParOf" srcId="{05FA64D4-AC44-4BC3-96E3-A981E4BCB708}" destId="{80D0386B-45B3-4194-BA72-222E004D93AC}" srcOrd="9" destOrd="0" presId="urn:microsoft.com/office/officeart/2008/layout/VerticalCurvedList"/>
    <dgm:cxn modelId="{443EAB4F-07EA-4F7B-A764-19407051636C}" type="presParOf" srcId="{05FA64D4-AC44-4BC3-96E3-A981E4BCB708}" destId="{4C208C95-7D3C-4B63-BFB1-C8F73DFC9A7D}" srcOrd="10" destOrd="0" presId="urn:microsoft.com/office/officeart/2008/layout/VerticalCurvedList"/>
    <dgm:cxn modelId="{97EF661A-E6FE-4420-B5C0-0E5852BB3CA1}" type="presParOf" srcId="{4C208C95-7D3C-4B63-BFB1-C8F73DFC9A7D}" destId="{B5F3C96E-7CCB-43D2-8C9F-DCCECE6CC571}" srcOrd="0" destOrd="0" presId="urn:microsoft.com/office/officeart/2008/layout/VerticalCurvedList"/>
    <dgm:cxn modelId="{7A652986-42F7-4657-9E49-46156372B867}" type="presParOf" srcId="{05FA64D4-AC44-4BC3-96E3-A981E4BCB708}" destId="{B85EFCA4-2787-42AA-9441-4E222ECBD010}" srcOrd="11" destOrd="0" presId="urn:microsoft.com/office/officeart/2008/layout/VerticalCurvedList"/>
    <dgm:cxn modelId="{7D53A8ED-46DB-4CC3-AA43-7D818CF9A40A}" type="presParOf" srcId="{05FA64D4-AC44-4BC3-96E3-A981E4BCB708}" destId="{18C203A1-DD25-4F6F-8555-33428DD03D56}" srcOrd="12" destOrd="0" presId="urn:microsoft.com/office/officeart/2008/layout/VerticalCurvedList"/>
    <dgm:cxn modelId="{966324D0-6500-476B-8F6A-C8ED1536811F}" type="presParOf" srcId="{18C203A1-DD25-4F6F-8555-33428DD03D56}" destId="{7DD9352D-D4AB-4970-B424-836DB737099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CEED71-AB74-45B8-B45B-588A086AA4B9}"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ru-KZ"/>
        </a:p>
      </dgm:t>
    </dgm:pt>
    <dgm:pt modelId="{41DC7675-242F-43D8-8FBE-6486AE8CE068}">
      <dgm:prSet/>
      <dgm:spPr/>
      <dgm:t>
        <a:bodyPr/>
        <a:lstStyle/>
        <a:p>
          <a:r>
            <a:rPr lang="kk-KZ"/>
            <a:t>Өндіруші мен тұтынушы</a:t>
          </a:r>
          <a:endParaRPr lang="ru-KZ"/>
        </a:p>
      </dgm:t>
    </dgm:pt>
    <dgm:pt modelId="{623534CB-BCE8-4F92-8CAE-831B8EB685F7}" type="parTrans" cxnId="{B2577598-BCA5-483C-B7DA-47C407C3B1E6}">
      <dgm:prSet/>
      <dgm:spPr/>
      <dgm:t>
        <a:bodyPr/>
        <a:lstStyle/>
        <a:p>
          <a:endParaRPr lang="ru-KZ"/>
        </a:p>
      </dgm:t>
    </dgm:pt>
    <dgm:pt modelId="{553E0188-08B4-44F6-ADED-E997E2A020DB}" type="sibTrans" cxnId="{B2577598-BCA5-483C-B7DA-47C407C3B1E6}">
      <dgm:prSet/>
      <dgm:spPr/>
      <dgm:t>
        <a:bodyPr/>
        <a:lstStyle/>
        <a:p>
          <a:endParaRPr lang="ru-KZ"/>
        </a:p>
      </dgm:t>
    </dgm:pt>
    <dgm:pt modelId="{E4C39A2E-930F-4DAC-B5F8-85F58E1AEC5D}">
      <dgm:prSet/>
      <dgm:spPr/>
      <dgm:t>
        <a:bodyPr/>
        <a:lstStyle/>
        <a:p>
          <a:r>
            <a:rPr lang="kk-KZ"/>
            <a:t>Баға</a:t>
          </a:r>
          <a:endParaRPr lang="ru-KZ"/>
        </a:p>
      </dgm:t>
    </dgm:pt>
    <dgm:pt modelId="{CBCEC045-A43A-44A9-B0BA-659687DD34A3}" type="parTrans" cxnId="{2B8814D8-8BBD-4BBF-9ABE-64664AE88C8C}">
      <dgm:prSet/>
      <dgm:spPr/>
      <dgm:t>
        <a:bodyPr/>
        <a:lstStyle/>
        <a:p>
          <a:endParaRPr lang="ru-KZ"/>
        </a:p>
      </dgm:t>
    </dgm:pt>
    <dgm:pt modelId="{1379908B-B39B-4881-B8A3-B07908ABAE32}" type="sibTrans" cxnId="{2B8814D8-8BBD-4BBF-9ABE-64664AE88C8C}">
      <dgm:prSet/>
      <dgm:spPr/>
      <dgm:t>
        <a:bodyPr/>
        <a:lstStyle/>
        <a:p>
          <a:endParaRPr lang="ru-KZ"/>
        </a:p>
      </dgm:t>
    </dgm:pt>
    <dgm:pt modelId="{D6969553-FBE3-4CD9-935D-7E1D26ABBF02}">
      <dgm:prSet/>
      <dgm:spPr/>
      <dgm:t>
        <a:bodyPr/>
        <a:lstStyle/>
        <a:p>
          <a:r>
            <a:rPr lang="kk-KZ"/>
            <a:t>Сұраныс</a:t>
          </a:r>
          <a:endParaRPr lang="ru-KZ"/>
        </a:p>
      </dgm:t>
    </dgm:pt>
    <dgm:pt modelId="{F6F513BF-9B10-4AE0-A125-C3895296FF4A}" type="parTrans" cxnId="{7E75F03C-7C6E-4139-BEEC-1142FFE57314}">
      <dgm:prSet/>
      <dgm:spPr/>
      <dgm:t>
        <a:bodyPr/>
        <a:lstStyle/>
        <a:p>
          <a:endParaRPr lang="ru-KZ"/>
        </a:p>
      </dgm:t>
    </dgm:pt>
    <dgm:pt modelId="{335C955B-0953-43DA-BDBB-865F7C968F73}" type="sibTrans" cxnId="{7E75F03C-7C6E-4139-BEEC-1142FFE57314}">
      <dgm:prSet/>
      <dgm:spPr/>
      <dgm:t>
        <a:bodyPr/>
        <a:lstStyle/>
        <a:p>
          <a:endParaRPr lang="ru-KZ"/>
        </a:p>
      </dgm:t>
    </dgm:pt>
    <dgm:pt modelId="{CE0FCD5E-5AEA-4774-A49A-A2F69E7840E9}">
      <dgm:prSet/>
      <dgm:spPr/>
      <dgm:t>
        <a:bodyPr/>
        <a:lstStyle/>
        <a:p>
          <a:r>
            <a:rPr lang="kk-KZ"/>
            <a:t>Ұсыныс</a:t>
          </a:r>
          <a:endParaRPr lang="ru-KZ"/>
        </a:p>
      </dgm:t>
    </dgm:pt>
    <dgm:pt modelId="{A7E223DB-92C4-43AA-995F-AFCBAA93D58F}" type="parTrans" cxnId="{D398F56D-8D30-4155-9C32-10C350A4B71E}">
      <dgm:prSet/>
      <dgm:spPr/>
      <dgm:t>
        <a:bodyPr/>
        <a:lstStyle/>
        <a:p>
          <a:endParaRPr lang="ru-KZ"/>
        </a:p>
      </dgm:t>
    </dgm:pt>
    <dgm:pt modelId="{B99B6CFC-2905-4A22-81C7-B3FBA3D3888A}" type="sibTrans" cxnId="{D398F56D-8D30-4155-9C32-10C350A4B71E}">
      <dgm:prSet/>
      <dgm:spPr/>
      <dgm:t>
        <a:bodyPr/>
        <a:lstStyle/>
        <a:p>
          <a:endParaRPr lang="ru-KZ"/>
        </a:p>
      </dgm:t>
    </dgm:pt>
    <dgm:pt modelId="{E4D0664F-FF92-4250-BBC5-442C78C836D7}">
      <dgm:prSet/>
      <dgm:spPr/>
      <dgm:t>
        <a:bodyPr/>
        <a:lstStyle/>
        <a:p>
          <a:r>
            <a:rPr lang="kk-KZ"/>
            <a:t>Бәсеке </a:t>
          </a:r>
          <a:endParaRPr lang="ru-KZ"/>
        </a:p>
      </dgm:t>
    </dgm:pt>
    <dgm:pt modelId="{DBF6D891-F2A7-4235-8643-4C56CE7F97BD}" type="parTrans" cxnId="{E5698DFA-90B0-4414-A7F7-64C5F03AD2CE}">
      <dgm:prSet/>
      <dgm:spPr/>
      <dgm:t>
        <a:bodyPr/>
        <a:lstStyle/>
        <a:p>
          <a:endParaRPr lang="ru-KZ"/>
        </a:p>
      </dgm:t>
    </dgm:pt>
    <dgm:pt modelId="{77739498-6779-4091-A74A-E4EFF326DD08}" type="sibTrans" cxnId="{E5698DFA-90B0-4414-A7F7-64C5F03AD2CE}">
      <dgm:prSet/>
      <dgm:spPr/>
      <dgm:t>
        <a:bodyPr/>
        <a:lstStyle/>
        <a:p>
          <a:endParaRPr lang="ru-KZ"/>
        </a:p>
      </dgm:t>
    </dgm:pt>
    <dgm:pt modelId="{7B72A11A-7837-444D-97CE-EFD4B2B6D7A9}" type="pres">
      <dgm:prSet presAssocID="{C1CEED71-AB74-45B8-B45B-588A086AA4B9}" presName="diagram" presStyleCnt="0">
        <dgm:presLayoutVars>
          <dgm:dir/>
          <dgm:resizeHandles val="exact"/>
        </dgm:presLayoutVars>
      </dgm:prSet>
      <dgm:spPr/>
    </dgm:pt>
    <dgm:pt modelId="{66E48C28-B9F5-4B11-82BD-81D2BB19EC35}" type="pres">
      <dgm:prSet presAssocID="{41DC7675-242F-43D8-8FBE-6486AE8CE068}" presName="node" presStyleLbl="node1" presStyleIdx="0" presStyleCnt="5">
        <dgm:presLayoutVars>
          <dgm:bulletEnabled val="1"/>
        </dgm:presLayoutVars>
      </dgm:prSet>
      <dgm:spPr/>
    </dgm:pt>
    <dgm:pt modelId="{B995BB6E-D725-49E5-BA23-CCF928010362}" type="pres">
      <dgm:prSet presAssocID="{553E0188-08B4-44F6-ADED-E997E2A020DB}" presName="sibTrans" presStyleCnt="0"/>
      <dgm:spPr/>
    </dgm:pt>
    <dgm:pt modelId="{5B9964DC-4D7D-4B43-ACBD-6EB9A054481E}" type="pres">
      <dgm:prSet presAssocID="{E4C39A2E-930F-4DAC-B5F8-85F58E1AEC5D}" presName="node" presStyleLbl="node1" presStyleIdx="1" presStyleCnt="5">
        <dgm:presLayoutVars>
          <dgm:bulletEnabled val="1"/>
        </dgm:presLayoutVars>
      </dgm:prSet>
      <dgm:spPr/>
    </dgm:pt>
    <dgm:pt modelId="{8585FE74-723B-4B21-BEFC-C6F2CEDB9790}" type="pres">
      <dgm:prSet presAssocID="{1379908B-B39B-4881-B8A3-B07908ABAE32}" presName="sibTrans" presStyleCnt="0"/>
      <dgm:spPr/>
    </dgm:pt>
    <dgm:pt modelId="{7B3708EE-565D-4B86-9F89-89B2B09C9C33}" type="pres">
      <dgm:prSet presAssocID="{D6969553-FBE3-4CD9-935D-7E1D26ABBF02}" presName="node" presStyleLbl="node1" presStyleIdx="2" presStyleCnt="5">
        <dgm:presLayoutVars>
          <dgm:bulletEnabled val="1"/>
        </dgm:presLayoutVars>
      </dgm:prSet>
      <dgm:spPr/>
    </dgm:pt>
    <dgm:pt modelId="{364F9D78-6ED8-4C8D-A2F8-33BFCF9BBDD8}" type="pres">
      <dgm:prSet presAssocID="{335C955B-0953-43DA-BDBB-865F7C968F73}" presName="sibTrans" presStyleCnt="0"/>
      <dgm:spPr/>
    </dgm:pt>
    <dgm:pt modelId="{08E458BE-EE17-4BCB-84DE-415036F9F0E2}" type="pres">
      <dgm:prSet presAssocID="{CE0FCD5E-5AEA-4774-A49A-A2F69E7840E9}" presName="node" presStyleLbl="node1" presStyleIdx="3" presStyleCnt="5">
        <dgm:presLayoutVars>
          <dgm:bulletEnabled val="1"/>
        </dgm:presLayoutVars>
      </dgm:prSet>
      <dgm:spPr/>
    </dgm:pt>
    <dgm:pt modelId="{BEF51714-55F9-414B-B660-F61C8E60F4EF}" type="pres">
      <dgm:prSet presAssocID="{B99B6CFC-2905-4A22-81C7-B3FBA3D3888A}" presName="sibTrans" presStyleCnt="0"/>
      <dgm:spPr/>
    </dgm:pt>
    <dgm:pt modelId="{D6B7FDA2-104E-4FF4-B582-BC34F8EBF21F}" type="pres">
      <dgm:prSet presAssocID="{E4D0664F-FF92-4250-BBC5-442C78C836D7}" presName="node" presStyleLbl="node1" presStyleIdx="4" presStyleCnt="5">
        <dgm:presLayoutVars>
          <dgm:bulletEnabled val="1"/>
        </dgm:presLayoutVars>
      </dgm:prSet>
      <dgm:spPr/>
    </dgm:pt>
  </dgm:ptLst>
  <dgm:cxnLst>
    <dgm:cxn modelId="{9C517127-1B2B-43AD-8ACC-247BF1476013}" type="presOf" srcId="{E4D0664F-FF92-4250-BBC5-442C78C836D7}" destId="{D6B7FDA2-104E-4FF4-B582-BC34F8EBF21F}" srcOrd="0" destOrd="0" presId="urn:microsoft.com/office/officeart/2005/8/layout/default"/>
    <dgm:cxn modelId="{7E75F03C-7C6E-4139-BEEC-1142FFE57314}" srcId="{C1CEED71-AB74-45B8-B45B-588A086AA4B9}" destId="{D6969553-FBE3-4CD9-935D-7E1D26ABBF02}" srcOrd="2" destOrd="0" parTransId="{F6F513BF-9B10-4AE0-A125-C3895296FF4A}" sibTransId="{335C955B-0953-43DA-BDBB-865F7C968F73}"/>
    <dgm:cxn modelId="{72177664-349D-4C73-A6FB-7405BF753BFC}" type="presOf" srcId="{41DC7675-242F-43D8-8FBE-6486AE8CE068}" destId="{66E48C28-B9F5-4B11-82BD-81D2BB19EC35}" srcOrd="0" destOrd="0" presId="urn:microsoft.com/office/officeart/2005/8/layout/default"/>
    <dgm:cxn modelId="{D398F56D-8D30-4155-9C32-10C350A4B71E}" srcId="{C1CEED71-AB74-45B8-B45B-588A086AA4B9}" destId="{CE0FCD5E-5AEA-4774-A49A-A2F69E7840E9}" srcOrd="3" destOrd="0" parTransId="{A7E223DB-92C4-43AA-995F-AFCBAA93D58F}" sibTransId="{B99B6CFC-2905-4A22-81C7-B3FBA3D3888A}"/>
    <dgm:cxn modelId="{F7B4CC80-1E79-4CE3-863D-4177971362B0}" type="presOf" srcId="{D6969553-FBE3-4CD9-935D-7E1D26ABBF02}" destId="{7B3708EE-565D-4B86-9F89-89B2B09C9C33}" srcOrd="0" destOrd="0" presId="urn:microsoft.com/office/officeart/2005/8/layout/default"/>
    <dgm:cxn modelId="{B2577598-BCA5-483C-B7DA-47C407C3B1E6}" srcId="{C1CEED71-AB74-45B8-B45B-588A086AA4B9}" destId="{41DC7675-242F-43D8-8FBE-6486AE8CE068}" srcOrd="0" destOrd="0" parTransId="{623534CB-BCE8-4F92-8CAE-831B8EB685F7}" sibTransId="{553E0188-08B4-44F6-ADED-E997E2A020DB}"/>
    <dgm:cxn modelId="{0DD87DA0-6CAF-44C8-A599-7D9E69A6D95D}" type="presOf" srcId="{CE0FCD5E-5AEA-4774-A49A-A2F69E7840E9}" destId="{08E458BE-EE17-4BCB-84DE-415036F9F0E2}" srcOrd="0" destOrd="0" presId="urn:microsoft.com/office/officeart/2005/8/layout/default"/>
    <dgm:cxn modelId="{5B8C11AF-B235-428B-AD08-8D9F9CC5B158}" type="presOf" srcId="{C1CEED71-AB74-45B8-B45B-588A086AA4B9}" destId="{7B72A11A-7837-444D-97CE-EFD4B2B6D7A9}" srcOrd="0" destOrd="0" presId="urn:microsoft.com/office/officeart/2005/8/layout/default"/>
    <dgm:cxn modelId="{95442AC5-EA71-4C62-B0F0-DB83F896C477}" type="presOf" srcId="{E4C39A2E-930F-4DAC-B5F8-85F58E1AEC5D}" destId="{5B9964DC-4D7D-4B43-ACBD-6EB9A054481E}" srcOrd="0" destOrd="0" presId="urn:microsoft.com/office/officeart/2005/8/layout/default"/>
    <dgm:cxn modelId="{2B8814D8-8BBD-4BBF-9ABE-64664AE88C8C}" srcId="{C1CEED71-AB74-45B8-B45B-588A086AA4B9}" destId="{E4C39A2E-930F-4DAC-B5F8-85F58E1AEC5D}" srcOrd="1" destOrd="0" parTransId="{CBCEC045-A43A-44A9-B0BA-659687DD34A3}" sibTransId="{1379908B-B39B-4881-B8A3-B07908ABAE32}"/>
    <dgm:cxn modelId="{E5698DFA-90B0-4414-A7F7-64C5F03AD2CE}" srcId="{C1CEED71-AB74-45B8-B45B-588A086AA4B9}" destId="{E4D0664F-FF92-4250-BBC5-442C78C836D7}" srcOrd="4" destOrd="0" parTransId="{DBF6D891-F2A7-4235-8643-4C56CE7F97BD}" sibTransId="{77739498-6779-4091-A74A-E4EFF326DD08}"/>
    <dgm:cxn modelId="{DB23E84A-0F82-4A72-ADD0-42EA7DFE6520}" type="presParOf" srcId="{7B72A11A-7837-444D-97CE-EFD4B2B6D7A9}" destId="{66E48C28-B9F5-4B11-82BD-81D2BB19EC35}" srcOrd="0" destOrd="0" presId="urn:microsoft.com/office/officeart/2005/8/layout/default"/>
    <dgm:cxn modelId="{83871822-C111-462C-A9E7-7AD71186C74C}" type="presParOf" srcId="{7B72A11A-7837-444D-97CE-EFD4B2B6D7A9}" destId="{B995BB6E-D725-49E5-BA23-CCF928010362}" srcOrd="1" destOrd="0" presId="urn:microsoft.com/office/officeart/2005/8/layout/default"/>
    <dgm:cxn modelId="{CB18BF2C-4D64-4619-9A62-1413940A4D20}" type="presParOf" srcId="{7B72A11A-7837-444D-97CE-EFD4B2B6D7A9}" destId="{5B9964DC-4D7D-4B43-ACBD-6EB9A054481E}" srcOrd="2" destOrd="0" presId="urn:microsoft.com/office/officeart/2005/8/layout/default"/>
    <dgm:cxn modelId="{60ACC5CF-5753-4B5B-A1EF-2A02960FA835}" type="presParOf" srcId="{7B72A11A-7837-444D-97CE-EFD4B2B6D7A9}" destId="{8585FE74-723B-4B21-BEFC-C6F2CEDB9790}" srcOrd="3" destOrd="0" presId="urn:microsoft.com/office/officeart/2005/8/layout/default"/>
    <dgm:cxn modelId="{F2B44492-4FB7-4E0B-B9CF-F4F986C0ED06}" type="presParOf" srcId="{7B72A11A-7837-444D-97CE-EFD4B2B6D7A9}" destId="{7B3708EE-565D-4B86-9F89-89B2B09C9C33}" srcOrd="4" destOrd="0" presId="urn:microsoft.com/office/officeart/2005/8/layout/default"/>
    <dgm:cxn modelId="{5371A0A9-87E2-4670-A5DB-6379D2B6681A}" type="presParOf" srcId="{7B72A11A-7837-444D-97CE-EFD4B2B6D7A9}" destId="{364F9D78-6ED8-4C8D-A2F8-33BFCF9BBDD8}" srcOrd="5" destOrd="0" presId="urn:microsoft.com/office/officeart/2005/8/layout/default"/>
    <dgm:cxn modelId="{5E82A12C-350C-4DC6-8F06-F02F3AE88543}" type="presParOf" srcId="{7B72A11A-7837-444D-97CE-EFD4B2B6D7A9}" destId="{08E458BE-EE17-4BCB-84DE-415036F9F0E2}" srcOrd="6" destOrd="0" presId="urn:microsoft.com/office/officeart/2005/8/layout/default"/>
    <dgm:cxn modelId="{8F9FD3BB-EEFB-4094-B708-020554B1931C}" type="presParOf" srcId="{7B72A11A-7837-444D-97CE-EFD4B2B6D7A9}" destId="{BEF51714-55F9-414B-B660-F61C8E60F4EF}" srcOrd="7" destOrd="0" presId="urn:microsoft.com/office/officeart/2005/8/layout/default"/>
    <dgm:cxn modelId="{90631096-651F-4531-9E09-AFA01C1D5CC7}" type="presParOf" srcId="{7B72A11A-7837-444D-97CE-EFD4B2B6D7A9}" destId="{D6B7FDA2-104E-4FF4-B582-BC34F8EBF21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EC4DB-8A0B-44E2-B3BA-9B9E33CF8441}">
      <dsp:nvSpPr>
        <dsp:cNvPr id="0" name=""/>
        <dsp:cNvSpPr/>
      </dsp:nvSpPr>
      <dsp:spPr>
        <a:xfrm>
          <a:off x="3361267" y="0"/>
          <a:ext cx="2192865" cy="1339232"/>
        </a:xfrm>
        <a:prstGeom prst="trapezoid">
          <a:avLst>
            <a:gd name="adj" fmla="val 81870"/>
          </a:avLst>
        </a:prstGeom>
        <a:gradFill rotWithShape="0">
          <a:gsLst>
            <a:gs pos="0">
              <a:schemeClr val="accent1">
                <a:shade val="80000"/>
                <a:hueOff val="0"/>
                <a:satOff val="0"/>
                <a:lumOff val="0"/>
                <a:alphaOff val="0"/>
              </a:schemeClr>
            </a:gs>
            <a:gs pos="90000">
              <a:schemeClr val="accent1">
                <a:shade val="80000"/>
                <a:hueOff val="0"/>
                <a:satOff val="0"/>
                <a:lumOff val="0"/>
                <a:alphaOff val="0"/>
                <a:shade val="100000"/>
                <a:satMod val="105000"/>
              </a:schemeClr>
            </a:gs>
            <a:gs pos="100000">
              <a:schemeClr val="accent1">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ts val="0"/>
            </a:spcBef>
            <a:spcAft>
              <a:spcPts val="0"/>
            </a:spcAft>
            <a:buNone/>
          </a:pPr>
          <a:r>
            <a:rPr lang="kk-KZ" sz="1600" kern="1200" dirty="0">
              <a:latin typeface="Times New Roman" panose="02020603050405020304" pitchFamily="18" charset="0"/>
              <a:cs typeface="Times New Roman" panose="02020603050405020304" pitchFamily="18" charset="0"/>
            </a:rPr>
            <a:t>Өзін өзі дамытуға деген қажеттілік</a:t>
          </a:r>
          <a:endParaRPr lang="ru-RU" sz="1600" kern="1200" dirty="0">
            <a:latin typeface="Times New Roman" panose="02020603050405020304" pitchFamily="18" charset="0"/>
            <a:cs typeface="Times New Roman" panose="02020603050405020304" pitchFamily="18" charset="0"/>
          </a:endParaRPr>
        </a:p>
      </dsp:txBody>
      <dsp:txXfrm>
        <a:off x="3361267" y="0"/>
        <a:ext cx="2192865" cy="1339232"/>
      </dsp:txXfrm>
    </dsp:sp>
    <dsp:sp modelId="{03E89E92-5BA6-489A-BF8A-0F01C6FE6DF9}">
      <dsp:nvSpPr>
        <dsp:cNvPr id="0" name=""/>
        <dsp:cNvSpPr/>
      </dsp:nvSpPr>
      <dsp:spPr>
        <a:xfrm>
          <a:off x="2476479" y="1339232"/>
          <a:ext cx="3962441" cy="1080720"/>
        </a:xfrm>
        <a:prstGeom prst="trapezoid">
          <a:avLst>
            <a:gd name="adj" fmla="val 81870"/>
          </a:avLst>
        </a:prstGeom>
        <a:gradFill rotWithShape="0">
          <a:gsLst>
            <a:gs pos="0">
              <a:schemeClr val="accent1">
                <a:shade val="80000"/>
                <a:hueOff val="0"/>
                <a:satOff val="0"/>
                <a:lumOff val="3114"/>
                <a:alphaOff val="0"/>
              </a:schemeClr>
            </a:gs>
            <a:gs pos="90000">
              <a:schemeClr val="accent1">
                <a:shade val="80000"/>
                <a:hueOff val="0"/>
                <a:satOff val="0"/>
                <a:lumOff val="3114"/>
                <a:alphaOff val="0"/>
                <a:shade val="100000"/>
                <a:satMod val="105000"/>
              </a:schemeClr>
            </a:gs>
            <a:gs pos="100000">
              <a:schemeClr val="accent1">
                <a:shade val="80000"/>
                <a:hueOff val="0"/>
                <a:satOff val="0"/>
                <a:lumOff val="3114"/>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ts val="0"/>
            </a:spcBef>
            <a:spcAft>
              <a:spcPts val="0"/>
            </a:spcAft>
            <a:buNone/>
          </a:pPr>
          <a:r>
            <a:rPr lang="kk-KZ" sz="1600" kern="1200" dirty="0">
              <a:latin typeface="Times New Roman" panose="02020603050405020304" pitchFamily="18" charset="0"/>
              <a:cs typeface="Times New Roman" panose="02020603050405020304" pitchFamily="18" charset="0"/>
            </a:rPr>
            <a:t>Сыйластыққа деген қажеттілік (өзін өзі сыйлау, өзгелердің сыйлауы, жетістікке жету)</a:t>
          </a:r>
          <a:endParaRPr lang="ru-RU" sz="1600" kern="1200" dirty="0">
            <a:latin typeface="Times New Roman" panose="02020603050405020304" pitchFamily="18" charset="0"/>
            <a:cs typeface="Times New Roman" panose="02020603050405020304" pitchFamily="18" charset="0"/>
          </a:endParaRPr>
        </a:p>
      </dsp:txBody>
      <dsp:txXfrm>
        <a:off x="3169906" y="1339232"/>
        <a:ext cx="2575586" cy="1080720"/>
      </dsp:txXfrm>
    </dsp:sp>
    <dsp:sp modelId="{08179D87-E7E0-4B9A-9B1A-66778EF94D31}">
      <dsp:nvSpPr>
        <dsp:cNvPr id="0" name=""/>
        <dsp:cNvSpPr/>
      </dsp:nvSpPr>
      <dsp:spPr>
        <a:xfrm>
          <a:off x="1709458" y="2419952"/>
          <a:ext cx="5496482" cy="936873"/>
        </a:xfrm>
        <a:prstGeom prst="trapezoid">
          <a:avLst>
            <a:gd name="adj" fmla="val 81870"/>
          </a:avLst>
        </a:prstGeom>
        <a:gradFill rotWithShape="0">
          <a:gsLst>
            <a:gs pos="0">
              <a:schemeClr val="accent1">
                <a:shade val="80000"/>
                <a:hueOff val="0"/>
                <a:satOff val="0"/>
                <a:lumOff val="6228"/>
                <a:alphaOff val="0"/>
              </a:schemeClr>
            </a:gs>
            <a:gs pos="90000">
              <a:schemeClr val="accent1">
                <a:shade val="80000"/>
                <a:hueOff val="0"/>
                <a:satOff val="0"/>
                <a:lumOff val="6228"/>
                <a:alphaOff val="0"/>
                <a:shade val="100000"/>
                <a:satMod val="105000"/>
              </a:schemeClr>
            </a:gs>
            <a:gs pos="100000">
              <a:schemeClr val="accent1">
                <a:shade val="80000"/>
                <a:hueOff val="0"/>
                <a:satOff val="0"/>
                <a:lumOff val="622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ts val="0"/>
            </a:spcBef>
            <a:spcAft>
              <a:spcPts val="0"/>
            </a:spcAft>
            <a:buNone/>
          </a:pPr>
          <a:r>
            <a:rPr lang="kk-KZ" sz="1600" kern="1200" dirty="0">
              <a:latin typeface="Times New Roman" panose="02020603050405020304" pitchFamily="18" charset="0"/>
              <a:cs typeface="Times New Roman" panose="02020603050405020304" pitchFamily="18" charset="0"/>
            </a:rPr>
            <a:t>Әлеуметтік қажеттіліктер (достық, сүйіспеншілік, өзара түсіністік және т.б.)</a:t>
          </a:r>
          <a:endParaRPr lang="ru-RU" sz="1600" kern="1200" dirty="0">
            <a:latin typeface="Times New Roman" panose="02020603050405020304" pitchFamily="18" charset="0"/>
            <a:cs typeface="Times New Roman" panose="02020603050405020304" pitchFamily="18" charset="0"/>
          </a:endParaRPr>
        </a:p>
      </dsp:txBody>
      <dsp:txXfrm>
        <a:off x="2671343" y="2419952"/>
        <a:ext cx="3572713" cy="936873"/>
      </dsp:txXfrm>
    </dsp:sp>
    <dsp:sp modelId="{F91DFDE6-015B-425E-8367-C2BDBB2A183B}">
      <dsp:nvSpPr>
        <dsp:cNvPr id="0" name=""/>
        <dsp:cNvSpPr/>
      </dsp:nvSpPr>
      <dsp:spPr>
        <a:xfrm>
          <a:off x="590889" y="3356825"/>
          <a:ext cx="7733621" cy="1366271"/>
        </a:xfrm>
        <a:prstGeom prst="trapezoid">
          <a:avLst>
            <a:gd name="adj" fmla="val 81870"/>
          </a:avLst>
        </a:prstGeom>
        <a:gradFill rotWithShape="0">
          <a:gsLst>
            <a:gs pos="0">
              <a:schemeClr val="accent1">
                <a:shade val="80000"/>
                <a:hueOff val="0"/>
                <a:satOff val="0"/>
                <a:lumOff val="9342"/>
                <a:alphaOff val="0"/>
              </a:schemeClr>
            </a:gs>
            <a:gs pos="90000">
              <a:schemeClr val="accent1">
                <a:shade val="80000"/>
                <a:hueOff val="0"/>
                <a:satOff val="0"/>
                <a:lumOff val="9342"/>
                <a:alphaOff val="0"/>
                <a:shade val="100000"/>
                <a:satMod val="105000"/>
              </a:schemeClr>
            </a:gs>
            <a:gs pos="100000">
              <a:schemeClr val="accent1">
                <a:shade val="80000"/>
                <a:hueOff val="0"/>
                <a:satOff val="0"/>
                <a:lumOff val="934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ts val="0"/>
            </a:spcBef>
            <a:spcAft>
              <a:spcPts val="0"/>
            </a:spcAft>
            <a:buNone/>
          </a:pPr>
          <a:r>
            <a:rPr lang="ru-RU" sz="1600" b="0" i="0" kern="1200" dirty="0" err="1">
              <a:latin typeface="Times New Roman" panose="02020603050405020304" pitchFamily="18" charset="0"/>
              <a:cs typeface="Times New Roman" panose="02020603050405020304" pitchFamily="18" charset="0"/>
            </a:rPr>
            <a:t>Экзистенциалды</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қажеттіліктер</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аурудан</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қылмыстан</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т.б</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қорғану</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және</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қолайлы</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тұрмыс</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жағдайларына</a:t>
          </a:r>
          <a:r>
            <a:rPr lang="ru-RU" sz="1600" b="0" i="0" kern="1200" dirty="0">
              <a:latin typeface="Times New Roman" panose="02020603050405020304" pitchFamily="18" charset="0"/>
              <a:cs typeface="Times New Roman" panose="02020603050405020304" pitchFamily="18" charset="0"/>
            </a:rPr>
            <a:t> </a:t>
          </a:r>
          <a:r>
            <a:rPr lang="ru-RU" sz="1600" b="0" i="0" kern="1200" dirty="0" err="1">
              <a:latin typeface="Times New Roman" panose="02020603050405020304" pitchFamily="18" charset="0"/>
              <a:cs typeface="Times New Roman" panose="02020603050405020304" pitchFamily="18" charset="0"/>
            </a:rPr>
            <a:t>қажеттілік</a:t>
          </a:r>
          <a:r>
            <a:rPr lang="ru-RU" sz="1600" b="0" i="0" kern="1200" dirty="0">
              <a:latin typeface="Times New Roman" panose="02020603050405020304" pitchFamily="18" charset="0"/>
              <a:cs typeface="Times New Roman" panose="02020603050405020304" pitchFamily="18" charset="0"/>
            </a:rPr>
            <a:t>)</a:t>
          </a:r>
          <a:endParaRPr lang="ru-RU" sz="1600" b="0" kern="1200" dirty="0">
            <a:latin typeface="Times New Roman" panose="02020603050405020304" pitchFamily="18" charset="0"/>
            <a:cs typeface="Times New Roman" panose="02020603050405020304" pitchFamily="18" charset="0"/>
          </a:endParaRPr>
        </a:p>
      </dsp:txBody>
      <dsp:txXfrm>
        <a:off x="1944273" y="3356825"/>
        <a:ext cx="5026853" cy="1366271"/>
      </dsp:txXfrm>
    </dsp:sp>
    <dsp:sp modelId="{1A1E7BFB-DDEF-459B-806B-79724D3DD934}">
      <dsp:nvSpPr>
        <dsp:cNvPr id="0" name=""/>
        <dsp:cNvSpPr/>
      </dsp:nvSpPr>
      <dsp:spPr>
        <a:xfrm>
          <a:off x="0" y="4723096"/>
          <a:ext cx="8915399" cy="721739"/>
        </a:xfrm>
        <a:prstGeom prst="trapezoid">
          <a:avLst>
            <a:gd name="adj" fmla="val 81870"/>
          </a:avLst>
        </a:prstGeom>
        <a:gradFill rotWithShape="0">
          <a:gsLst>
            <a:gs pos="0">
              <a:schemeClr val="accent1">
                <a:shade val="80000"/>
                <a:hueOff val="0"/>
                <a:satOff val="0"/>
                <a:lumOff val="12456"/>
                <a:alphaOff val="0"/>
              </a:schemeClr>
            </a:gs>
            <a:gs pos="90000">
              <a:schemeClr val="accent1">
                <a:shade val="80000"/>
                <a:hueOff val="0"/>
                <a:satOff val="0"/>
                <a:lumOff val="12456"/>
                <a:alphaOff val="0"/>
                <a:shade val="100000"/>
                <a:satMod val="105000"/>
              </a:schemeClr>
            </a:gs>
            <a:gs pos="100000">
              <a:schemeClr val="accent1">
                <a:shade val="80000"/>
                <a:hueOff val="0"/>
                <a:satOff val="0"/>
                <a:lumOff val="12456"/>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ts val="0"/>
            </a:spcBef>
            <a:spcAft>
              <a:spcPts val="0"/>
            </a:spcAft>
            <a:buNone/>
          </a:pPr>
          <a:r>
            <a:rPr lang="kk-KZ" sz="1600" kern="1200" dirty="0">
              <a:latin typeface="Times New Roman" panose="02020603050405020304" pitchFamily="18" charset="0"/>
              <a:cs typeface="Times New Roman" panose="02020603050405020304" pitchFamily="18" charset="0"/>
            </a:rPr>
            <a:t>Физиологиялық қажеттіліктер (тамақ, су, баспана, киім және т.б.)</a:t>
          </a:r>
          <a:endParaRPr lang="ru-RU" sz="1600" kern="1200" dirty="0">
            <a:latin typeface="Times New Roman" panose="02020603050405020304" pitchFamily="18" charset="0"/>
            <a:cs typeface="Times New Roman" panose="02020603050405020304" pitchFamily="18" charset="0"/>
          </a:endParaRPr>
        </a:p>
      </dsp:txBody>
      <dsp:txXfrm>
        <a:off x="1560195" y="4723096"/>
        <a:ext cx="5795010" cy="7217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51803-6FDA-4C9A-A337-BC71751D4C2E}">
      <dsp:nvSpPr>
        <dsp:cNvPr id="0" name=""/>
        <dsp:cNvSpPr/>
      </dsp:nvSpPr>
      <dsp:spPr>
        <a:xfrm>
          <a:off x="5259027" y="1281744"/>
          <a:ext cx="1479453" cy="324160"/>
        </a:xfrm>
        <a:custGeom>
          <a:avLst/>
          <a:gdLst/>
          <a:ahLst/>
          <a:cxnLst/>
          <a:rect l="0" t="0" r="0" b="0"/>
          <a:pathLst>
            <a:path>
              <a:moveTo>
                <a:pt x="0" y="0"/>
              </a:moveTo>
              <a:lnTo>
                <a:pt x="0" y="99889"/>
              </a:lnTo>
              <a:lnTo>
                <a:pt x="1479453" y="99889"/>
              </a:lnTo>
              <a:lnTo>
                <a:pt x="1479453" y="32416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D09383-09AE-4EE2-9EFD-0B453B6C81E7}">
      <dsp:nvSpPr>
        <dsp:cNvPr id="0" name=""/>
        <dsp:cNvSpPr/>
      </dsp:nvSpPr>
      <dsp:spPr>
        <a:xfrm>
          <a:off x="3789838" y="1281744"/>
          <a:ext cx="1469188" cy="324160"/>
        </a:xfrm>
        <a:custGeom>
          <a:avLst/>
          <a:gdLst/>
          <a:ahLst/>
          <a:cxnLst/>
          <a:rect l="0" t="0" r="0" b="0"/>
          <a:pathLst>
            <a:path>
              <a:moveTo>
                <a:pt x="1469188" y="0"/>
              </a:moveTo>
              <a:lnTo>
                <a:pt x="1469188" y="99889"/>
              </a:lnTo>
              <a:lnTo>
                <a:pt x="0" y="99889"/>
              </a:lnTo>
              <a:lnTo>
                <a:pt x="0" y="32416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7395ED-CCAB-4069-8A51-3B35AEC2E921}">
      <dsp:nvSpPr>
        <dsp:cNvPr id="0" name=""/>
        <dsp:cNvSpPr/>
      </dsp:nvSpPr>
      <dsp:spPr>
        <a:xfrm>
          <a:off x="4048565" y="-255541"/>
          <a:ext cx="2420923" cy="1537286"/>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A90270FC-A2D3-4493-9607-95D5045EC2CF}">
      <dsp:nvSpPr>
        <dsp:cNvPr id="0" name=""/>
        <dsp:cNvSpPr/>
      </dsp:nvSpPr>
      <dsp:spPr>
        <a:xfrm>
          <a:off x="4317556" y="0"/>
          <a:ext cx="2420923" cy="1537286"/>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b="1" i="0" kern="1200" dirty="0">
              <a:solidFill>
                <a:schemeClr val="tx1"/>
              </a:solidFill>
              <a:latin typeface="Times New Roman" panose="02020603050405020304" pitchFamily="18" charset="0"/>
              <a:cs typeface="Times New Roman" panose="02020603050405020304" pitchFamily="18" charset="0"/>
            </a:rPr>
            <a:t>Ресурстар </a:t>
          </a:r>
          <a:endParaRPr lang="ru-KZ" sz="2400" i="0" kern="1200" dirty="0">
            <a:latin typeface="Times New Roman" panose="02020603050405020304" pitchFamily="18" charset="0"/>
            <a:cs typeface="Times New Roman" panose="02020603050405020304" pitchFamily="18" charset="0"/>
          </a:endParaRPr>
        </a:p>
      </dsp:txBody>
      <dsp:txXfrm>
        <a:off x="4362582" y="45026"/>
        <a:ext cx="2330871" cy="1447234"/>
      </dsp:txXfrm>
    </dsp:sp>
    <dsp:sp modelId="{66F00A8F-14F7-4927-AC48-6F1B19448217}">
      <dsp:nvSpPr>
        <dsp:cNvPr id="0" name=""/>
        <dsp:cNvSpPr/>
      </dsp:nvSpPr>
      <dsp:spPr>
        <a:xfrm>
          <a:off x="2579376" y="1605905"/>
          <a:ext cx="2420923" cy="1537286"/>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A3B9558E-1A62-40BA-9393-B063895954C4}">
      <dsp:nvSpPr>
        <dsp:cNvPr id="0" name=""/>
        <dsp:cNvSpPr/>
      </dsp:nvSpPr>
      <dsp:spPr>
        <a:xfrm>
          <a:off x="2848368" y="1861447"/>
          <a:ext cx="2420923" cy="1537286"/>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kern="1200" dirty="0">
              <a:latin typeface="Times New Roman" panose="02020603050405020304" pitchFamily="18" charset="0"/>
              <a:cs typeface="Times New Roman" panose="02020603050405020304" pitchFamily="18" charset="0"/>
            </a:rPr>
            <a:t>Экономикалық (шектеулі)</a:t>
          </a:r>
          <a:endParaRPr lang="ru-KZ" sz="2400" kern="1200" dirty="0">
            <a:latin typeface="Times New Roman" panose="02020603050405020304" pitchFamily="18" charset="0"/>
            <a:cs typeface="Times New Roman" panose="02020603050405020304" pitchFamily="18" charset="0"/>
          </a:endParaRPr>
        </a:p>
      </dsp:txBody>
      <dsp:txXfrm>
        <a:off x="2893394" y="1906473"/>
        <a:ext cx="2330871" cy="1447234"/>
      </dsp:txXfrm>
    </dsp:sp>
    <dsp:sp modelId="{F31E39EE-AA57-4300-8A21-1E60FFF06F78}">
      <dsp:nvSpPr>
        <dsp:cNvPr id="0" name=""/>
        <dsp:cNvSpPr/>
      </dsp:nvSpPr>
      <dsp:spPr>
        <a:xfrm>
          <a:off x="5528018" y="1605905"/>
          <a:ext cx="2420923" cy="1537286"/>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545137BE-D705-475C-8FC9-DCAA50D39FE5}">
      <dsp:nvSpPr>
        <dsp:cNvPr id="0" name=""/>
        <dsp:cNvSpPr/>
      </dsp:nvSpPr>
      <dsp:spPr>
        <a:xfrm>
          <a:off x="5797010" y="1861447"/>
          <a:ext cx="2420923" cy="1537286"/>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kern="1200" dirty="0">
              <a:latin typeface="Times New Roman" panose="02020603050405020304" pitchFamily="18" charset="0"/>
              <a:cs typeface="Times New Roman" panose="02020603050405020304" pitchFamily="18" charset="0"/>
            </a:rPr>
            <a:t>Экономикалық  емес (шексіз)</a:t>
          </a:r>
          <a:endParaRPr lang="ru-KZ" sz="2400" kern="1200" dirty="0">
            <a:latin typeface="Times New Roman" panose="02020603050405020304" pitchFamily="18" charset="0"/>
            <a:cs typeface="Times New Roman" panose="02020603050405020304" pitchFamily="18" charset="0"/>
          </a:endParaRPr>
        </a:p>
      </dsp:txBody>
      <dsp:txXfrm>
        <a:off x="5842036" y="1906473"/>
        <a:ext cx="2330871" cy="14472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21CBD-1FC3-4929-B579-037BC8729956}">
      <dsp:nvSpPr>
        <dsp:cNvPr id="0" name=""/>
        <dsp:cNvSpPr/>
      </dsp:nvSpPr>
      <dsp:spPr>
        <a:xfrm>
          <a:off x="4338" y="1450223"/>
          <a:ext cx="1896920" cy="113815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kern="1200" dirty="0">
              <a:solidFill>
                <a:schemeClr val="tx1"/>
              </a:solidFill>
              <a:latin typeface="Times New Roman" panose="02020603050405020304" pitchFamily="18" charset="0"/>
              <a:cs typeface="Times New Roman" panose="02020603050405020304" pitchFamily="18" charset="0"/>
            </a:rPr>
            <a:t>өндіру</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37673" y="1483558"/>
        <a:ext cx="1830250" cy="1071482"/>
      </dsp:txXfrm>
    </dsp:sp>
    <dsp:sp modelId="{A0AD1200-4CEE-4AE3-9BC6-684AEDAEFA9F}">
      <dsp:nvSpPr>
        <dsp:cNvPr id="0" name=""/>
        <dsp:cNvSpPr/>
      </dsp:nvSpPr>
      <dsp:spPr>
        <a:xfrm>
          <a:off x="2090950" y="1784081"/>
          <a:ext cx="402147" cy="470436"/>
        </a:xfrm>
        <a:prstGeom prst="rightArrow">
          <a:avLst>
            <a:gd name="adj1" fmla="val 60000"/>
            <a:gd name="adj2" fmla="val 50000"/>
          </a:avLst>
        </a:prstGeom>
        <a:gradFill rotWithShape="0">
          <a:gsLst>
            <a:gs pos="0">
              <a:schemeClr val="accent1">
                <a:tint val="60000"/>
                <a:hueOff val="0"/>
                <a:satOff val="0"/>
                <a:lumOff val="0"/>
                <a:alphaOff val="0"/>
              </a:schemeClr>
            </a:gs>
            <a:gs pos="90000">
              <a:schemeClr val="accent1">
                <a:tint val="60000"/>
                <a:hueOff val="0"/>
                <a:satOff val="0"/>
                <a:lumOff val="0"/>
                <a:alphaOff val="0"/>
                <a:shade val="100000"/>
                <a:satMod val="105000"/>
              </a:schemeClr>
            </a:gs>
            <a:gs pos="100000">
              <a:schemeClr val="accent1">
                <a:tint val="6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60000"/>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ru-KZ" sz="2400" kern="1200">
            <a:solidFill>
              <a:schemeClr val="tx1"/>
            </a:solidFill>
            <a:latin typeface="Times New Roman" panose="02020603050405020304" pitchFamily="18" charset="0"/>
            <a:cs typeface="Times New Roman" panose="02020603050405020304" pitchFamily="18" charset="0"/>
          </a:endParaRPr>
        </a:p>
      </dsp:txBody>
      <dsp:txXfrm>
        <a:off x="2090950" y="1878168"/>
        <a:ext cx="281503" cy="282262"/>
      </dsp:txXfrm>
    </dsp:sp>
    <dsp:sp modelId="{7E117005-D72A-4F05-83F9-D6479109CACC}">
      <dsp:nvSpPr>
        <dsp:cNvPr id="0" name=""/>
        <dsp:cNvSpPr/>
      </dsp:nvSpPr>
      <dsp:spPr>
        <a:xfrm>
          <a:off x="2660027" y="1450223"/>
          <a:ext cx="1896920" cy="113815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бөлу</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2693362" y="1483558"/>
        <a:ext cx="1830250" cy="1071482"/>
      </dsp:txXfrm>
    </dsp:sp>
    <dsp:sp modelId="{44B5A7C5-B926-4745-8E0A-B8D74D9C8C2A}">
      <dsp:nvSpPr>
        <dsp:cNvPr id="0" name=""/>
        <dsp:cNvSpPr/>
      </dsp:nvSpPr>
      <dsp:spPr>
        <a:xfrm>
          <a:off x="4746639" y="1784081"/>
          <a:ext cx="402147" cy="470436"/>
        </a:xfrm>
        <a:prstGeom prst="rightArrow">
          <a:avLst>
            <a:gd name="adj1" fmla="val 60000"/>
            <a:gd name="adj2" fmla="val 50000"/>
          </a:avLst>
        </a:prstGeom>
        <a:gradFill rotWithShape="0">
          <a:gsLst>
            <a:gs pos="0">
              <a:schemeClr val="accent1">
                <a:tint val="60000"/>
                <a:hueOff val="0"/>
                <a:satOff val="0"/>
                <a:lumOff val="0"/>
                <a:alphaOff val="0"/>
              </a:schemeClr>
            </a:gs>
            <a:gs pos="90000">
              <a:schemeClr val="accent1">
                <a:tint val="60000"/>
                <a:hueOff val="0"/>
                <a:satOff val="0"/>
                <a:lumOff val="0"/>
                <a:alphaOff val="0"/>
                <a:shade val="100000"/>
                <a:satMod val="105000"/>
              </a:schemeClr>
            </a:gs>
            <a:gs pos="100000">
              <a:schemeClr val="accent1">
                <a:tint val="6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60000"/>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ru-KZ" sz="2400" kern="1200">
            <a:solidFill>
              <a:schemeClr val="tx1"/>
            </a:solidFill>
            <a:latin typeface="Times New Roman" panose="02020603050405020304" pitchFamily="18" charset="0"/>
            <a:cs typeface="Times New Roman" panose="02020603050405020304" pitchFamily="18" charset="0"/>
          </a:endParaRPr>
        </a:p>
      </dsp:txBody>
      <dsp:txXfrm>
        <a:off x="4746639" y="1878168"/>
        <a:ext cx="281503" cy="282262"/>
      </dsp:txXfrm>
    </dsp:sp>
    <dsp:sp modelId="{FCAE2405-EC42-4FF9-BC16-3928C4A8D53B}">
      <dsp:nvSpPr>
        <dsp:cNvPr id="0" name=""/>
        <dsp:cNvSpPr/>
      </dsp:nvSpPr>
      <dsp:spPr>
        <a:xfrm>
          <a:off x="5315715" y="1450223"/>
          <a:ext cx="1896920" cy="113815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айырбастау</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5349050" y="1483558"/>
        <a:ext cx="1830250" cy="1071482"/>
      </dsp:txXfrm>
    </dsp:sp>
    <dsp:sp modelId="{DD899312-8D15-45CE-AE95-9DC67AADD562}">
      <dsp:nvSpPr>
        <dsp:cNvPr id="0" name=""/>
        <dsp:cNvSpPr/>
      </dsp:nvSpPr>
      <dsp:spPr>
        <a:xfrm>
          <a:off x="7402327" y="1784081"/>
          <a:ext cx="402147" cy="470436"/>
        </a:xfrm>
        <a:prstGeom prst="rightArrow">
          <a:avLst>
            <a:gd name="adj1" fmla="val 60000"/>
            <a:gd name="adj2" fmla="val 50000"/>
          </a:avLst>
        </a:prstGeom>
        <a:gradFill rotWithShape="0">
          <a:gsLst>
            <a:gs pos="0">
              <a:schemeClr val="accent1">
                <a:tint val="60000"/>
                <a:hueOff val="0"/>
                <a:satOff val="0"/>
                <a:lumOff val="0"/>
                <a:alphaOff val="0"/>
              </a:schemeClr>
            </a:gs>
            <a:gs pos="90000">
              <a:schemeClr val="accent1">
                <a:tint val="60000"/>
                <a:hueOff val="0"/>
                <a:satOff val="0"/>
                <a:lumOff val="0"/>
                <a:alphaOff val="0"/>
                <a:shade val="100000"/>
                <a:satMod val="105000"/>
              </a:schemeClr>
            </a:gs>
            <a:gs pos="100000">
              <a:schemeClr val="accent1">
                <a:tint val="6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tint val="60000"/>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ru-KZ" sz="2400" kern="1200">
            <a:solidFill>
              <a:schemeClr val="tx1"/>
            </a:solidFill>
            <a:latin typeface="Times New Roman" panose="02020603050405020304" pitchFamily="18" charset="0"/>
            <a:cs typeface="Times New Roman" panose="02020603050405020304" pitchFamily="18" charset="0"/>
          </a:endParaRPr>
        </a:p>
      </dsp:txBody>
      <dsp:txXfrm>
        <a:off x="7402327" y="1878168"/>
        <a:ext cx="281503" cy="282262"/>
      </dsp:txXfrm>
    </dsp:sp>
    <dsp:sp modelId="{64162E1A-7B21-4453-B8C5-D1104D17A08E}">
      <dsp:nvSpPr>
        <dsp:cNvPr id="0" name=""/>
        <dsp:cNvSpPr/>
      </dsp:nvSpPr>
      <dsp:spPr>
        <a:xfrm>
          <a:off x="7971404" y="1450223"/>
          <a:ext cx="1896920" cy="113815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kk-KZ" sz="2400" kern="1200">
              <a:solidFill>
                <a:schemeClr val="tx1"/>
              </a:solidFill>
              <a:latin typeface="Times New Roman" panose="02020603050405020304" pitchFamily="18" charset="0"/>
              <a:cs typeface="Times New Roman" panose="02020603050405020304" pitchFamily="18" charset="0"/>
            </a:rPr>
            <a:t>тұтыну</a:t>
          </a:r>
          <a:endParaRPr lang="ru-KZ" sz="2400" kern="1200" dirty="0">
            <a:solidFill>
              <a:schemeClr val="tx1"/>
            </a:solidFill>
            <a:latin typeface="Times New Roman" panose="02020603050405020304" pitchFamily="18" charset="0"/>
            <a:cs typeface="Times New Roman" panose="02020603050405020304" pitchFamily="18" charset="0"/>
          </a:endParaRPr>
        </a:p>
      </dsp:txBody>
      <dsp:txXfrm>
        <a:off x="8004739" y="1483558"/>
        <a:ext cx="1830250" cy="1071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BA07C-2F6A-4525-9355-1B17D6870C0A}">
      <dsp:nvSpPr>
        <dsp:cNvPr id="0" name=""/>
        <dsp:cNvSpPr/>
      </dsp:nvSpPr>
      <dsp:spPr>
        <a:xfrm>
          <a:off x="5659442" y="1249851"/>
          <a:ext cx="1201906" cy="571998"/>
        </a:xfrm>
        <a:custGeom>
          <a:avLst/>
          <a:gdLst/>
          <a:ahLst/>
          <a:cxnLst/>
          <a:rect l="0" t="0" r="0" b="0"/>
          <a:pathLst>
            <a:path>
              <a:moveTo>
                <a:pt x="0" y="0"/>
              </a:moveTo>
              <a:lnTo>
                <a:pt x="0" y="389800"/>
              </a:lnTo>
              <a:lnTo>
                <a:pt x="1201906" y="389800"/>
              </a:lnTo>
              <a:lnTo>
                <a:pt x="1201906" y="57199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ECA804-B3B6-437A-9649-C6466BF2C125}">
      <dsp:nvSpPr>
        <dsp:cNvPr id="0" name=""/>
        <dsp:cNvSpPr/>
      </dsp:nvSpPr>
      <dsp:spPr>
        <a:xfrm>
          <a:off x="4457535" y="3070740"/>
          <a:ext cx="2403813" cy="571998"/>
        </a:xfrm>
        <a:custGeom>
          <a:avLst/>
          <a:gdLst/>
          <a:ahLst/>
          <a:cxnLst/>
          <a:rect l="0" t="0" r="0" b="0"/>
          <a:pathLst>
            <a:path>
              <a:moveTo>
                <a:pt x="0" y="0"/>
              </a:moveTo>
              <a:lnTo>
                <a:pt x="0" y="389800"/>
              </a:lnTo>
              <a:lnTo>
                <a:pt x="2403813" y="389800"/>
              </a:lnTo>
              <a:lnTo>
                <a:pt x="2403813" y="57199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11B4EF-D62B-41D2-8F79-31BCAE808C94}">
      <dsp:nvSpPr>
        <dsp:cNvPr id="0" name=""/>
        <dsp:cNvSpPr/>
      </dsp:nvSpPr>
      <dsp:spPr>
        <a:xfrm>
          <a:off x="4411815" y="3070740"/>
          <a:ext cx="91440" cy="571998"/>
        </a:xfrm>
        <a:custGeom>
          <a:avLst/>
          <a:gdLst/>
          <a:ahLst/>
          <a:cxnLst/>
          <a:rect l="0" t="0" r="0" b="0"/>
          <a:pathLst>
            <a:path>
              <a:moveTo>
                <a:pt x="45720" y="0"/>
              </a:moveTo>
              <a:lnTo>
                <a:pt x="45720" y="57199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D25B13-05F4-4B6D-AFA9-959AFDA5870D}">
      <dsp:nvSpPr>
        <dsp:cNvPr id="0" name=""/>
        <dsp:cNvSpPr/>
      </dsp:nvSpPr>
      <dsp:spPr>
        <a:xfrm>
          <a:off x="2053722" y="3070740"/>
          <a:ext cx="2403813" cy="571998"/>
        </a:xfrm>
        <a:custGeom>
          <a:avLst/>
          <a:gdLst/>
          <a:ahLst/>
          <a:cxnLst/>
          <a:rect l="0" t="0" r="0" b="0"/>
          <a:pathLst>
            <a:path>
              <a:moveTo>
                <a:pt x="2403813" y="0"/>
              </a:moveTo>
              <a:lnTo>
                <a:pt x="2403813" y="389800"/>
              </a:lnTo>
              <a:lnTo>
                <a:pt x="0" y="389800"/>
              </a:lnTo>
              <a:lnTo>
                <a:pt x="0" y="57199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EA0372-EE6E-4132-BC29-8D521D7E2831}">
      <dsp:nvSpPr>
        <dsp:cNvPr id="0" name=""/>
        <dsp:cNvSpPr/>
      </dsp:nvSpPr>
      <dsp:spPr>
        <a:xfrm>
          <a:off x="4457535" y="1249851"/>
          <a:ext cx="1201906" cy="571998"/>
        </a:xfrm>
        <a:custGeom>
          <a:avLst/>
          <a:gdLst/>
          <a:ahLst/>
          <a:cxnLst/>
          <a:rect l="0" t="0" r="0" b="0"/>
          <a:pathLst>
            <a:path>
              <a:moveTo>
                <a:pt x="1201906" y="0"/>
              </a:moveTo>
              <a:lnTo>
                <a:pt x="1201906" y="389800"/>
              </a:lnTo>
              <a:lnTo>
                <a:pt x="0" y="389800"/>
              </a:lnTo>
              <a:lnTo>
                <a:pt x="0" y="57199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6668D2-FF40-472F-BB79-2281A6A66C02}">
      <dsp:nvSpPr>
        <dsp:cNvPr id="0" name=""/>
        <dsp:cNvSpPr/>
      </dsp:nvSpPr>
      <dsp:spPr>
        <a:xfrm>
          <a:off x="4676064" y="960"/>
          <a:ext cx="1966756" cy="1248890"/>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F0849B8E-1623-4B6F-BABD-35AE1733EF58}">
      <dsp:nvSpPr>
        <dsp:cNvPr id="0" name=""/>
        <dsp:cNvSpPr/>
      </dsp:nvSpPr>
      <dsp:spPr>
        <a:xfrm>
          <a:off x="4894592" y="208562"/>
          <a:ext cx="1966756" cy="1248890"/>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Ұдайы өндірісі</a:t>
          </a:r>
          <a:endParaRPr lang="ru-RU" sz="2000" kern="1200" dirty="0">
            <a:latin typeface="Times New Roman" panose="02020603050405020304" pitchFamily="18" charset="0"/>
            <a:cs typeface="Times New Roman" panose="02020603050405020304" pitchFamily="18" charset="0"/>
          </a:endParaRPr>
        </a:p>
      </dsp:txBody>
      <dsp:txXfrm>
        <a:off x="4931171" y="245141"/>
        <a:ext cx="1893598" cy="1175732"/>
      </dsp:txXfrm>
    </dsp:sp>
    <dsp:sp modelId="{7716D43E-DBC2-46C4-8E66-28D5DF8B2895}">
      <dsp:nvSpPr>
        <dsp:cNvPr id="0" name=""/>
        <dsp:cNvSpPr/>
      </dsp:nvSpPr>
      <dsp:spPr>
        <a:xfrm>
          <a:off x="3474157" y="1821849"/>
          <a:ext cx="1966756" cy="1248890"/>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38DCCAEA-B6CE-437D-BE2F-92508D2D3CA7}">
      <dsp:nvSpPr>
        <dsp:cNvPr id="0" name=""/>
        <dsp:cNvSpPr/>
      </dsp:nvSpPr>
      <dsp:spPr>
        <a:xfrm>
          <a:off x="3692685" y="2029451"/>
          <a:ext cx="1966756" cy="1248890"/>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kk-KZ" sz="2000" kern="1200" dirty="0">
              <a:latin typeface="Times New Roman" panose="02020603050405020304" pitchFamily="18" charset="0"/>
              <a:cs typeface="Times New Roman" panose="02020603050405020304" pitchFamily="18" charset="0"/>
            </a:rPr>
            <a:t>ұлғаймалы</a:t>
          </a:r>
          <a:endParaRPr lang="ru-RU" sz="2000" kern="1200" dirty="0">
            <a:latin typeface="Times New Roman" panose="02020603050405020304" pitchFamily="18" charset="0"/>
            <a:cs typeface="Times New Roman" panose="02020603050405020304" pitchFamily="18" charset="0"/>
          </a:endParaRPr>
        </a:p>
      </dsp:txBody>
      <dsp:txXfrm>
        <a:off x="3729264" y="2066030"/>
        <a:ext cx="1893598" cy="1175732"/>
      </dsp:txXfrm>
    </dsp:sp>
    <dsp:sp modelId="{5D5F58BD-2CC7-4E47-A21B-F621FDADBCAC}">
      <dsp:nvSpPr>
        <dsp:cNvPr id="0" name=""/>
        <dsp:cNvSpPr/>
      </dsp:nvSpPr>
      <dsp:spPr>
        <a:xfrm>
          <a:off x="1070343" y="3642738"/>
          <a:ext cx="1966756" cy="1248890"/>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6502914D-6B2B-490B-880B-A0AF7ACC7269}">
      <dsp:nvSpPr>
        <dsp:cNvPr id="0" name=""/>
        <dsp:cNvSpPr/>
      </dsp:nvSpPr>
      <dsp:spPr>
        <a:xfrm>
          <a:off x="1288872" y="3850340"/>
          <a:ext cx="1966756" cy="1248890"/>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экстенсивті</a:t>
          </a:r>
          <a:endParaRPr lang="ru-RU" sz="2000" kern="1200" dirty="0">
            <a:latin typeface="Times New Roman" panose="02020603050405020304" pitchFamily="18" charset="0"/>
            <a:cs typeface="Times New Roman" panose="02020603050405020304" pitchFamily="18" charset="0"/>
          </a:endParaRPr>
        </a:p>
      </dsp:txBody>
      <dsp:txXfrm>
        <a:off x="1325451" y="3886919"/>
        <a:ext cx="1893598" cy="1175732"/>
      </dsp:txXfrm>
    </dsp:sp>
    <dsp:sp modelId="{25B22878-7E02-4C9F-A2ED-A8E71B00E09F}">
      <dsp:nvSpPr>
        <dsp:cNvPr id="0" name=""/>
        <dsp:cNvSpPr/>
      </dsp:nvSpPr>
      <dsp:spPr>
        <a:xfrm>
          <a:off x="3474157" y="3642738"/>
          <a:ext cx="1966756" cy="1248890"/>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25FEC552-FCF1-4A6E-821E-6DAE58C71BA5}">
      <dsp:nvSpPr>
        <dsp:cNvPr id="0" name=""/>
        <dsp:cNvSpPr/>
      </dsp:nvSpPr>
      <dsp:spPr>
        <a:xfrm>
          <a:off x="3692685" y="3850340"/>
          <a:ext cx="1966756" cy="1248890"/>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интенсивті</a:t>
          </a:r>
          <a:endParaRPr lang="ru-RU" sz="2000" kern="1200" dirty="0">
            <a:latin typeface="Times New Roman" panose="02020603050405020304" pitchFamily="18" charset="0"/>
            <a:cs typeface="Times New Roman" panose="02020603050405020304" pitchFamily="18" charset="0"/>
          </a:endParaRPr>
        </a:p>
      </dsp:txBody>
      <dsp:txXfrm>
        <a:off x="3729264" y="3886919"/>
        <a:ext cx="1893598" cy="1175732"/>
      </dsp:txXfrm>
    </dsp:sp>
    <dsp:sp modelId="{BAB40E1F-4BA1-4CB7-A1CF-492DBEB12B3F}">
      <dsp:nvSpPr>
        <dsp:cNvPr id="0" name=""/>
        <dsp:cNvSpPr/>
      </dsp:nvSpPr>
      <dsp:spPr>
        <a:xfrm>
          <a:off x="5877971" y="3642738"/>
          <a:ext cx="1966756" cy="1248890"/>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EA5F1EC4-90D2-4F62-AA61-3F154B9BB657}">
      <dsp:nvSpPr>
        <dsp:cNvPr id="0" name=""/>
        <dsp:cNvSpPr/>
      </dsp:nvSpPr>
      <dsp:spPr>
        <a:xfrm>
          <a:off x="6096499" y="3850340"/>
          <a:ext cx="1966756" cy="1248890"/>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аралас</a:t>
          </a:r>
          <a:endParaRPr lang="ru-RU" sz="2000" kern="1200" dirty="0">
            <a:latin typeface="Times New Roman" panose="02020603050405020304" pitchFamily="18" charset="0"/>
            <a:cs typeface="Times New Roman" panose="02020603050405020304" pitchFamily="18" charset="0"/>
          </a:endParaRPr>
        </a:p>
      </dsp:txBody>
      <dsp:txXfrm>
        <a:off x="6133078" y="3886919"/>
        <a:ext cx="1893598" cy="1175732"/>
      </dsp:txXfrm>
    </dsp:sp>
    <dsp:sp modelId="{8BB91DEB-8050-4FEC-91D8-565ECF4F7DC9}">
      <dsp:nvSpPr>
        <dsp:cNvPr id="0" name=""/>
        <dsp:cNvSpPr/>
      </dsp:nvSpPr>
      <dsp:spPr>
        <a:xfrm>
          <a:off x="5877971" y="1821849"/>
          <a:ext cx="1966756" cy="1248890"/>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E95CCA21-3580-49EB-814E-B04DBE64614E}">
      <dsp:nvSpPr>
        <dsp:cNvPr id="0" name=""/>
        <dsp:cNvSpPr/>
      </dsp:nvSpPr>
      <dsp:spPr>
        <a:xfrm>
          <a:off x="6096499" y="2029451"/>
          <a:ext cx="1966756" cy="1248890"/>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kk-KZ" sz="2000" kern="1200" dirty="0">
              <a:latin typeface="Times New Roman" panose="02020603050405020304" pitchFamily="18" charset="0"/>
              <a:cs typeface="Times New Roman" panose="02020603050405020304" pitchFamily="18" charset="0"/>
            </a:rPr>
            <a:t>жай</a:t>
          </a:r>
          <a:endParaRPr lang="ru-RU" sz="2000" kern="1200" dirty="0">
            <a:latin typeface="Times New Roman" panose="02020603050405020304" pitchFamily="18" charset="0"/>
            <a:cs typeface="Times New Roman" panose="02020603050405020304" pitchFamily="18" charset="0"/>
          </a:endParaRPr>
        </a:p>
        <a:p>
          <a:pPr lvl="0" algn="ctr">
            <a:buNone/>
          </a:pPr>
          <a:endParaRPr lang="ru-RU" sz="2000" kern="1200" dirty="0">
            <a:latin typeface="Times New Roman" panose="02020603050405020304" pitchFamily="18" charset="0"/>
            <a:cs typeface="Times New Roman" panose="02020603050405020304" pitchFamily="18" charset="0"/>
          </a:endParaRPr>
        </a:p>
      </dsp:txBody>
      <dsp:txXfrm>
        <a:off x="6133078" y="2066030"/>
        <a:ext cx="1893598" cy="1175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08D3F-9EA9-4194-BAFB-3CC0A3567346}">
      <dsp:nvSpPr>
        <dsp:cNvPr id="0" name=""/>
        <dsp:cNvSpPr/>
      </dsp:nvSpPr>
      <dsp:spPr>
        <a:xfrm>
          <a:off x="6941661" y="2983030"/>
          <a:ext cx="91440" cy="423307"/>
        </a:xfrm>
        <a:custGeom>
          <a:avLst/>
          <a:gdLst/>
          <a:ahLst/>
          <a:cxnLst/>
          <a:rect l="0" t="0" r="0" b="0"/>
          <a:pathLst>
            <a:path>
              <a:moveTo>
                <a:pt x="45720" y="0"/>
              </a:moveTo>
              <a:lnTo>
                <a:pt x="45720" y="423307"/>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0D34B8-7EF1-4378-BF35-999D360B6F54}">
      <dsp:nvSpPr>
        <dsp:cNvPr id="0" name=""/>
        <dsp:cNvSpPr/>
      </dsp:nvSpPr>
      <dsp:spPr>
        <a:xfrm>
          <a:off x="4796974" y="1635480"/>
          <a:ext cx="2190407" cy="423307"/>
        </a:xfrm>
        <a:custGeom>
          <a:avLst/>
          <a:gdLst/>
          <a:ahLst/>
          <a:cxnLst/>
          <a:rect l="0" t="0" r="0" b="0"/>
          <a:pathLst>
            <a:path>
              <a:moveTo>
                <a:pt x="0" y="0"/>
              </a:moveTo>
              <a:lnTo>
                <a:pt x="0" y="288472"/>
              </a:lnTo>
              <a:lnTo>
                <a:pt x="2190407" y="288472"/>
              </a:lnTo>
              <a:lnTo>
                <a:pt x="2190407" y="42330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2DE19D-4B26-425B-B85C-04C0EC088A4E}">
      <dsp:nvSpPr>
        <dsp:cNvPr id="0" name=""/>
        <dsp:cNvSpPr/>
      </dsp:nvSpPr>
      <dsp:spPr>
        <a:xfrm>
          <a:off x="2510431" y="2983030"/>
          <a:ext cx="1778944" cy="423307"/>
        </a:xfrm>
        <a:custGeom>
          <a:avLst/>
          <a:gdLst/>
          <a:ahLst/>
          <a:cxnLst/>
          <a:rect l="0" t="0" r="0" b="0"/>
          <a:pathLst>
            <a:path>
              <a:moveTo>
                <a:pt x="0" y="0"/>
              </a:moveTo>
              <a:lnTo>
                <a:pt x="0" y="288472"/>
              </a:lnTo>
              <a:lnTo>
                <a:pt x="1778944" y="288472"/>
              </a:lnTo>
              <a:lnTo>
                <a:pt x="1778944" y="423307"/>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E47E1B-05A7-4B4A-8C4B-92FB53CB9A2D}">
      <dsp:nvSpPr>
        <dsp:cNvPr id="0" name=""/>
        <dsp:cNvSpPr/>
      </dsp:nvSpPr>
      <dsp:spPr>
        <a:xfrm>
          <a:off x="2464711" y="2983030"/>
          <a:ext cx="91440" cy="423307"/>
        </a:xfrm>
        <a:custGeom>
          <a:avLst/>
          <a:gdLst/>
          <a:ahLst/>
          <a:cxnLst/>
          <a:rect l="0" t="0" r="0" b="0"/>
          <a:pathLst>
            <a:path>
              <a:moveTo>
                <a:pt x="45720" y="0"/>
              </a:moveTo>
              <a:lnTo>
                <a:pt x="45720" y="423307"/>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681BD3-3138-44E5-9652-DCF5DF95C41A}">
      <dsp:nvSpPr>
        <dsp:cNvPr id="0" name=""/>
        <dsp:cNvSpPr/>
      </dsp:nvSpPr>
      <dsp:spPr>
        <a:xfrm>
          <a:off x="731486" y="2983030"/>
          <a:ext cx="1778944" cy="423307"/>
        </a:xfrm>
        <a:custGeom>
          <a:avLst/>
          <a:gdLst/>
          <a:ahLst/>
          <a:cxnLst/>
          <a:rect l="0" t="0" r="0" b="0"/>
          <a:pathLst>
            <a:path>
              <a:moveTo>
                <a:pt x="1778944" y="0"/>
              </a:moveTo>
              <a:lnTo>
                <a:pt x="1778944" y="288472"/>
              </a:lnTo>
              <a:lnTo>
                <a:pt x="0" y="288472"/>
              </a:lnTo>
              <a:lnTo>
                <a:pt x="0" y="423307"/>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58C364-0A5B-446C-8A85-A2306159D01C}">
      <dsp:nvSpPr>
        <dsp:cNvPr id="0" name=""/>
        <dsp:cNvSpPr/>
      </dsp:nvSpPr>
      <dsp:spPr>
        <a:xfrm>
          <a:off x="2510431" y="1635480"/>
          <a:ext cx="2286542" cy="423307"/>
        </a:xfrm>
        <a:custGeom>
          <a:avLst/>
          <a:gdLst/>
          <a:ahLst/>
          <a:cxnLst/>
          <a:rect l="0" t="0" r="0" b="0"/>
          <a:pathLst>
            <a:path>
              <a:moveTo>
                <a:pt x="2286542" y="0"/>
              </a:moveTo>
              <a:lnTo>
                <a:pt x="2286542" y="288472"/>
              </a:lnTo>
              <a:lnTo>
                <a:pt x="0" y="288472"/>
              </a:lnTo>
              <a:lnTo>
                <a:pt x="0" y="42330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B2B00F-C50A-483B-A13A-581905190F66}">
      <dsp:nvSpPr>
        <dsp:cNvPr id="0" name=""/>
        <dsp:cNvSpPr/>
      </dsp:nvSpPr>
      <dsp:spPr>
        <a:xfrm>
          <a:off x="4069224" y="711237"/>
          <a:ext cx="1455499" cy="92424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826D8A7C-FA5E-4BC3-A981-BABC5EF0071F}">
      <dsp:nvSpPr>
        <dsp:cNvPr id="0" name=""/>
        <dsp:cNvSpPr/>
      </dsp:nvSpPr>
      <dsp:spPr>
        <a:xfrm>
          <a:off x="4230946" y="864873"/>
          <a:ext cx="1455499" cy="924242"/>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нарық</a:t>
          </a:r>
          <a:endParaRPr lang="ru-RU" sz="2000" kern="1200" dirty="0">
            <a:latin typeface="Times New Roman" panose="02020603050405020304" pitchFamily="18" charset="0"/>
            <a:cs typeface="Times New Roman" panose="02020603050405020304" pitchFamily="18" charset="0"/>
          </a:endParaRPr>
        </a:p>
      </dsp:txBody>
      <dsp:txXfrm>
        <a:off x="4258016" y="891943"/>
        <a:ext cx="1401359" cy="870102"/>
      </dsp:txXfrm>
    </dsp:sp>
    <dsp:sp modelId="{FBCB1AFA-5837-4AE7-8132-47822B4A8C2F}">
      <dsp:nvSpPr>
        <dsp:cNvPr id="0" name=""/>
        <dsp:cNvSpPr/>
      </dsp:nvSpPr>
      <dsp:spPr>
        <a:xfrm>
          <a:off x="844007" y="2058788"/>
          <a:ext cx="3332847" cy="92424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8A68E591-D6DD-475D-BBDC-1E04E1272E22}">
      <dsp:nvSpPr>
        <dsp:cNvPr id="0" name=""/>
        <dsp:cNvSpPr/>
      </dsp:nvSpPr>
      <dsp:spPr>
        <a:xfrm>
          <a:off x="1005729" y="2212424"/>
          <a:ext cx="3332847" cy="924242"/>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субъекттері </a:t>
          </a:r>
          <a:endParaRPr lang="ru-RU" sz="2000" kern="1200" dirty="0">
            <a:latin typeface="Times New Roman" panose="02020603050405020304" pitchFamily="18" charset="0"/>
            <a:cs typeface="Times New Roman" panose="02020603050405020304" pitchFamily="18" charset="0"/>
          </a:endParaRPr>
        </a:p>
      </dsp:txBody>
      <dsp:txXfrm>
        <a:off x="1032799" y="2239494"/>
        <a:ext cx="3278707" cy="870102"/>
      </dsp:txXfrm>
    </dsp:sp>
    <dsp:sp modelId="{07336D11-27E9-44CA-839D-26775E2E20ED}">
      <dsp:nvSpPr>
        <dsp:cNvPr id="0" name=""/>
        <dsp:cNvSpPr/>
      </dsp:nvSpPr>
      <dsp:spPr>
        <a:xfrm>
          <a:off x="3736" y="3406338"/>
          <a:ext cx="1455499" cy="92424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9E3B956D-824E-4102-8860-660BD3082E26}">
      <dsp:nvSpPr>
        <dsp:cNvPr id="0" name=""/>
        <dsp:cNvSpPr/>
      </dsp:nvSpPr>
      <dsp:spPr>
        <a:xfrm>
          <a:off x="165459" y="3559974"/>
          <a:ext cx="1455499" cy="924242"/>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мемлекет </a:t>
          </a:r>
          <a:endParaRPr lang="ru-RU" sz="2000" kern="1200">
            <a:latin typeface="Times New Roman" panose="02020603050405020304" pitchFamily="18" charset="0"/>
            <a:cs typeface="Times New Roman" panose="02020603050405020304" pitchFamily="18" charset="0"/>
          </a:endParaRPr>
        </a:p>
      </dsp:txBody>
      <dsp:txXfrm>
        <a:off x="192529" y="3587044"/>
        <a:ext cx="1401359" cy="870102"/>
      </dsp:txXfrm>
    </dsp:sp>
    <dsp:sp modelId="{8E1902B3-4D7B-45FC-861F-6C7FC87204F6}">
      <dsp:nvSpPr>
        <dsp:cNvPr id="0" name=""/>
        <dsp:cNvSpPr/>
      </dsp:nvSpPr>
      <dsp:spPr>
        <a:xfrm>
          <a:off x="1782681" y="3406338"/>
          <a:ext cx="1455499" cy="92424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FF6160C7-D77C-4836-A18E-850B3FCD2F0E}">
      <dsp:nvSpPr>
        <dsp:cNvPr id="0" name=""/>
        <dsp:cNvSpPr/>
      </dsp:nvSpPr>
      <dsp:spPr>
        <a:xfrm>
          <a:off x="1944403" y="3559974"/>
          <a:ext cx="1455499" cy="924242"/>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үй шаруашы</a:t>
          </a:r>
          <a:r>
            <a:rPr lang="ru-RU" sz="2000" kern="1200" dirty="0">
              <a:latin typeface="Times New Roman" panose="02020603050405020304" pitchFamily="18" charset="0"/>
              <a:cs typeface="Times New Roman" panose="02020603050405020304" pitchFamily="18" charset="0"/>
            </a:rPr>
            <a:t>-</a:t>
          </a:r>
          <a:r>
            <a:rPr lang="kk-KZ" sz="2000" kern="1200" dirty="0">
              <a:latin typeface="Times New Roman" panose="02020603050405020304" pitchFamily="18" charset="0"/>
              <a:cs typeface="Times New Roman" panose="02020603050405020304" pitchFamily="18" charset="0"/>
            </a:rPr>
            <a:t>лықтары</a:t>
          </a:r>
          <a:endParaRPr lang="ru-RU" sz="2000" kern="1200" dirty="0">
            <a:latin typeface="Times New Roman" panose="02020603050405020304" pitchFamily="18" charset="0"/>
            <a:cs typeface="Times New Roman" panose="02020603050405020304" pitchFamily="18" charset="0"/>
          </a:endParaRPr>
        </a:p>
      </dsp:txBody>
      <dsp:txXfrm>
        <a:off x="1971473" y="3587044"/>
        <a:ext cx="1401359" cy="870102"/>
      </dsp:txXfrm>
    </dsp:sp>
    <dsp:sp modelId="{41813F01-02C9-4E99-B4BA-B04D0F5AA8C5}">
      <dsp:nvSpPr>
        <dsp:cNvPr id="0" name=""/>
        <dsp:cNvSpPr/>
      </dsp:nvSpPr>
      <dsp:spPr>
        <a:xfrm>
          <a:off x="3561625" y="3406338"/>
          <a:ext cx="1455499" cy="92424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F3321AC0-EE2D-4B74-AA5D-895AE8354233}">
      <dsp:nvSpPr>
        <dsp:cNvPr id="0" name=""/>
        <dsp:cNvSpPr/>
      </dsp:nvSpPr>
      <dsp:spPr>
        <a:xfrm>
          <a:off x="3723348" y="3559974"/>
          <a:ext cx="1455499" cy="924242"/>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a:latin typeface="Times New Roman" panose="02020603050405020304" pitchFamily="18" charset="0"/>
              <a:cs typeface="Times New Roman" panose="02020603050405020304" pitchFamily="18" charset="0"/>
            </a:rPr>
            <a:t>фирмалар</a:t>
          </a:r>
          <a:endParaRPr lang="ru-RU" sz="2000" kern="1200">
            <a:latin typeface="Times New Roman" panose="02020603050405020304" pitchFamily="18" charset="0"/>
            <a:cs typeface="Times New Roman" panose="02020603050405020304" pitchFamily="18" charset="0"/>
          </a:endParaRPr>
        </a:p>
      </dsp:txBody>
      <dsp:txXfrm>
        <a:off x="3750418" y="3587044"/>
        <a:ext cx="1401359" cy="870102"/>
      </dsp:txXfrm>
    </dsp:sp>
    <dsp:sp modelId="{0A16AA09-E9D8-4D57-9B1F-763D02FCF455}">
      <dsp:nvSpPr>
        <dsp:cNvPr id="0" name=""/>
        <dsp:cNvSpPr/>
      </dsp:nvSpPr>
      <dsp:spPr>
        <a:xfrm>
          <a:off x="5224821" y="2058788"/>
          <a:ext cx="3525119" cy="92424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092F93AA-3141-40A1-A058-6496B45E40E1}">
      <dsp:nvSpPr>
        <dsp:cNvPr id="0" name=""/>
        <dsp:cNvSpPr/>
      </dsp:nvSpPr>
      <dsp:spPr>
        <a:xfrm>
          <a:off x="5386543" y="2212424"/>
          <a:ext cx="3525119" cy="924242"/>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kk-KZ" sz="2000" kern="1200" dirty="0">
              <a:latin typeface="Times New Roman" panose="02020603050405020304" pitchFamily="18" charset="0"/>
              <a:cs typeface="Times New Roman" panose="02020603050405020304" pitchFamily="18" charset="0"/>
            </a:rPr>
            <a:t>объекттері</a:t>
          </a:r>
          <a:endParaRPr lang="ru-RU" sz="2000" kern="1200" dirty="0">
            <a:latin typeface="Times New Roman" panose="02020603050405020304" pitchFamily="18" charset="0"/>
            <a:cs typeface="Times New Roman" panose="02020603050405020304" pitchFamily="18" charset="0"/>
          </a:endParaRPr>
        </a:p>
        <a:p>
          <a:pPr lvl="0" algn="ctr" defTabSz="400050">
            <a:lnSpc>
              <a:spcPct val="90000"/>
            </a:lnSpc>
            <a:spcBef>
              <a:spcPct val="0"/>
            </a:spcBef>
            <a:spcAft>
              <a:spcPct val="35000"/>
            </a:spcAft>
            <a:buNone/>
          </a:pPr>
          <a:endParaRPr lang="ru-RU" sz="2000" kern="1200" dirty="0">
            <a:latin typeface="Times New Roman" panose="02020603050405020304" pitchFamily="18" charset="0"/>
            <a:cs typeface="Times New Roman" panose="02020603050405020304" pitchFamily="18" charset="0"/>
          </a:endParaRPr>
        </a:p>
      </dsp:txBody>
      <dsp:txXfrm>
        <a:off x="5413613" y="2239494"/>
        <a:ext cx="3470979" cy="870102"/>
      </dsp:txXfrm>
    </dsp:sp>
    <dsp:sp modelId="{0C4C5AF9-3D3F-44D4-9995-B4D7DBED1FC3}">
      <dsp:nvSpPr>
        <dsp:cNvPr id="0" name=""/>
        <dsp:cNvSpPr/>
      </dsp:nvSpPr>
      <dsp:spPr>
        <a:xfrm>
          <a:off x="5340570" y="3406338"/>
          <a:ext cx="3293621" cy="924242"/>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atMod val="105000"/>
              </a:schemeClr>
            </a:gs>
            <a:gs pos="100000">
              <a:schemeClr val="accent1">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27000"/>
              <a:satMod val="120000"/>
            </a:schemeClr>
          </a:contourClr>
        </a:sp3d>
      </dsp:spPr>
      <dsp:style>
        <a:lnRef idx="0">
          <a:scrgbClr r="0" g="0" b="0"/>
        </a:lnRef>
        <a:fillRef idx="3">
          <a:scrgbClr r="0" g="0" b="0"/>
        </a:fillRef>
        <a:effectRef idx="3">
          <a:scrgbClr r="0" g="0" b="0"/>
        </a:effectRef>
        <a:fontRef idx="minor">
          <a:schemeClr val="lt1"/>
        </a:fontRef>
      </dsp:style>
    </dsp:sp>
    <dsp:sp modelId="{8D9BDEB5-C177-466E-88B6-0D8957F033CC}">
      <dsp:nvSpPr>
        <dsp:cNvPr id="0" name=""/>
        <dsp:cNvSpPr/>
      </dsp:nvSpPr>
      <dsp:spPr>
        <a:xfrm>
          <a:off x="5502292" y="3559974"/>
          <a:ext cx="3293621" cy="924242"/>
        </a:xfrm>
        <a:prstGeom prst="roundRect">
          <a:avLst>
            <a:gd name="adj" fmla="val 10000"/>
          </a:avLst>
        </a:prstGeom>
        <a:solidFill>
          <a:schemeClr val="lt1">
            <a:alpha val="90000"/>
            <a:hueOff val="0"/>
            <a:satOff val="0"/>
            <a:lumOff val="0"/>
            <a:alphaOff val="0"/>
          </a:schemeClr>
        </a:soli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kk-KZ" sz="2000" kern="1200" dirty="0">
              <a:latin typeface="Times New Roman" panose="02020603050405020304" pitchFamily="18" charset="0"/>
              <a:cs typeface="Times New Roman" panose="02020603050405020304" pitchFamily="18" charset="0"/>
            </a:rPr>
            <a:t>тауарлар, қызметтер, өндіріс факторлары, бағалы қағаздар және т.б. </a:t>
          </a:r>
          <a:endParaRPr lang="ru-RU" sz="2000" kern="1200" dirty="0">
            <a:latin typeface="Times New Roman" panose="02020603050405020304" pitchFamily="18" charset="0"/>
            <a:cs typeface="Times New Roman" panose="02020603050405020304" pitchFamily="18" charset="0"/>
          </a:endParaRPr>
        </a:p>
      </dsp:txBody>
      <dsp:txXfrm>
        <a:off x="5529362" y="3587044"/>
        <a:ext cx="3239481" cy="8701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CA345-0607-4399-9BA4-11AFEF7A64E2}">
      <dsp:nvSpPr>
        <dsp:cNvPr id="0" name=""/>
        <dsp:cNvSpPr/>
      </dsp:nvSpPr>
      <dsp:spPr>
        <a:xfrm>
          <a:off x="-5639321" y="-863273"/>
          <a:ext cx="6714184" cy="6714184"/>
        </a:xfrm>
        <a:prstGeom prst="blockArc">
          <a:avLst>
            <a:gd name="adj1" fmla="val 18900000"/>
            <a:gd name="adj2" fmla="val 2700000"/>
            <a:gd name="adj3" fmla="val 322"/>
          </a:avLst>
        </a:pr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1C4606-4193-4D9A-A1C9-26524FF37459}">
      <dsp:nvSpPr>
        <dsp:cNvPr id="0" name=""/>
        <dsp:cNvSpPr/>
      </dsp:nvSpPr>
      <dsp:spPr>
        <a:xfrm>
          <a:off x="400559" y="262648"/>
          <a:ext cx="10168003" cy="525098"/>
        </a:xfrm>
        <a:prstGeom prst="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6797" tIns="40640" rIns="40640" bIns="40640" numCol="1" spcCol="1270" anchor="ctr" anchorCtr="0">
          <a:noAutofit/>
        </a:bodyPr>
        <a:lstStyle/>
        <a:p>
          <a:pPr marL="0" lvl="0" indent="0" algn="l" defTabSz="711200">
            <a:lnSpc>
              <a:spcPct val="90000"/>
            </a:lnSpc>
            <a:spcBef>
              <a:spcPct val="0"/>
            </a:spcBef>
            <a:spcAft>
              <a:spcPct val="35000"/>
            </a:spcAft>
            <a:buNone/>
          </a:pPr>
          <a:r>
            <a:rPr lang="kk-KZ" sz="1600" b="1" i="1" kern="1200">
              <a:latin typeface="Times New Roman" panose="02020603050405020304" pitchFamily="18" charset="0"/>
              <a:cs typeface="Times New Roman" panose="02020603050405020304" pitchFamily="18" charset="0"/>
            </a:rPr>
            <a:t>Экономикалық мүдделері бойынша </a:t>
          </a:r>
          <a:r>
            <a:rPr lang="kk-KZ" sz="1600" i="1" kern="1200">
              <a:latin typeface="Times New Roman" panose="02020603050405020304" pitchFamily="18" charset="0"/>
              <a:cs typeface="Times New Roman" panose="02020603050405020304" pitchFamily="18" charset="0"/>
            </a:rPr>
            <a:t>-</a:t>
          </a:r>
          <a:r>
            <a:rPr lang="kk-KZ" sz="1600" kern="1200">
              <a:latin typeface="Times New Roman" panose="02020603050405020304" pitchFamily="18" charset="0"/>
              <a:cs typeface="Times New Roman" panose="02020603050405020304" pitchFamily="18" charset="0"/>
            </a:rPr>
            <a:t> тауар мен қызмет нарығы; өндіріс факторларының нарығы; қаржы нарығы.</a:t>
          </a:r>
          <a:endParaRPr lang="ru-KZ" sz="1600" kern="1200">
            <a:latin typeface="Times New Roman" panose="02020603050405020304" pitchFamily="18" charset="0"/>
            <a:cs typeface="Times New Roman" panose="02020603050405020304" pitchFamily="18" charset="0"/>
          </a:endParaRPr>
        </a:p>
      </dsp:txBody>
      <dsp:txXfrm>
        <a:off x="400559" y="262648"/>
        <a:ext cx="10168003" cy="525098"/>
      </dsp:txXfrm>
    </dsp:sp>
    <dsp:sp modelId="{CF2B9997-7124-4818-A48A-63DE373F360E}">
      <dsp:nvSpPr>
        <dsp:cNvPr id="0" name=""/>
        <dsp:cNvSpPr/>
      </dsp:nvSpPr>
      <dsp:spPr>
        <a:xfrm>
          <a:off x="72373" y="197011"/>
          <a:ext cx="656373" cy="656373"/>
        </a:xfrm>
        <a:prstGeom prst="ellipse">
          <a:avLst/>
        </a:prstGeom>
        <a:solidFill>
          <a:schemeClr val="lt1">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C42FB2-AE10-47C2-BB4A-CCE0DCB3D9D9}">
      <dsp:nvSpPr>
        <dsp:cNvPr id="0" name=""/>
        <dsp:cNvSpPr/>
      </dsp:nvSpPr>
      <dsp:spPr>
        <a:xfrm>
          <a:off x="832489" y="1050196"/>
          <a:ext cx="9736074" cy="525098"/>
        </a:xfrm>
        <a:prstGeom prst="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6797" tIns="40640" rIns="40640" bIns="40640" numCol="1" spcCol="1270" anchor="ctr" anchorCtr="0">
          <a:noAutofit/>
        </a:bodyPr>
        <a:lstStyle/>
        <a:p>
          <a:pPr marL="0" lvl="0" indent="0" algn="l" defTabSz="711200">
            <a:lnSpc>
              <a:spcPct val="90000"/>
            </a:lnSpc>
            <a:spcBef>
              <a:spcPct val="0"/>
            </a:spcBef>
            <a:spcAft>
              <a:spcPct val="35000"/>
            </a:spcAft>
            <a:buNone/>
          </a:pPr>
          <a:r>
            <a:rPr lang="kk-KZ" sz="1600" b="1" i="1" kern="1200">
              <a:latin typeface="Times New Roman" panose="02020603050405020304" pitchFamily="18" charset="0"/>
              <a:cs typeface="Times New Roman" panose="02020603050405020304" pitchFamily="18" charset="0"/>
            </a:rPr>
            <a:t>Географиялық орналасуы бойынша </a:t>
          </a:r>
          <a:r>
            <a:rPr lang="kk-KZ" sz="1600" kern="1200">
              <a:latin typeface="Times New Roman" panose="02020603050405020304" pitchFamily="18" charset="0"/>
              <a:cs typeface="Times New Roman" panose="02020603050405020304" pitchFamily="18" charset="0"/>
            </a:rPr>
            <a:t>- жергілікті нарық; ұлттық нарық; дүниежүзілік нарық.</a:t>
          </a:r>
          <a:endParaRPr lang="ru-KZ" sz="1600" kern="1200">
            <a:latin typeface="Times New Roman" panose="02020603050405020304" pitchFamily="18" charset="0"/>
            <a:cs typeface="Times New Roman" panose="02020603050405020304" pitchFamily="18" charset="0"/>
          </a:endParaRPr>
        </a:p>
      </dsp:txBody>
      <dsp:txXfrm>
        <a:off x="832489" y="1050196"/>
        <a:ext cx="9736074" cy="525098"/>
      </dsp:txXfrm>
    </dsp:sp>
    <dsp:sp modelId="{100FD7AD-FCFA-49D9-813C-255E098CADF4}">
      <dsp:nvSpPr>
        <dsp:cNvPr id="0" name=""/>
        <dsp:cNvSpPr/>
      </dsp:nvSpPr>
      <dsp:spPr>
        <a:xfrm>
          <a:off x="504302" y="984559"/>
          <a:ext cx="656373" cy="656373"/>
        </a:xfrm>
        <a:prstGeom prst="ellipse">
          <a:avLst/>
        </a:prstGeom>
        <a:solidFill>
          <a:schemeClr val="lt1">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8F0910-ACA5-46C5-B904-FBD59179061D}">
      <dsp:nvSpPr>
        <dsp:cNvPr id="0" name=""/>
        <dsp:cNvSpPr/>
      </dsp:nvSpPr>
      <dsp:spPr>
        <a:xfrm>
          <a:off x="1029999" y="1837744"/>
          <a:ext cx="9538564" cy="525098"/>
        </a:xfrm>
        <a:prstGeom prst="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6797" tIns="40640" rIns="40640" bIns="40640" numCol="1" spcCol="1270" anchor="ctr" anchorCtr="0">
          <a:noAutofit/>
        </a:bodyPr>
        <a:lstStyle/>
        <a:p>
          <a:pPr marL="0" lvl="0" indent="0" algn="l" defTabSz="711200">
            <a:lnSpc>
              <a:spcPct val="90000"/>
            </a:lnSpc>
            <a:spcBef>
              <a:spcPct val="0"/>
            </a:spcBef>
            <a:spcAft>
              <a:spcPct val="35000"/>
            </a:spcAft>
            <a:buNone/>
          </a:pPr>
          <a:r>
            <a:rPr lang="kk-KZ" sz="1600" b="1" i="1" kern="1200">
              <a:latin typeface="Times New Roman" panose="02020603050405020304" pitchFamily="18" charset="0"/>
              <a:cs typeface="Times New Roman" panose="02020603050405020304" pitchFamily="18" charset="0"/>
            </a:rPr>
            <a:t>Бәсекенің шектелу деңгейі бойынша </a:t>
          </a:r>
          <a:r>
            <a:rPr lang="kk-KZ" sz="1600" kern="1200">
              <a:latin typeface="Times New Roman" panose="02020603050405020304" pitchFamily="18" charset="0"/>
              <a:cs typeface="Times New Roman" panose="02020603050405020304" pitchFamily="18" charset="0"/>
            </a:rPr>
            <a:t>- монополиялық нарық; олигополиялық нарық; жетілдірілген бәсеке нарығы; монополиялық бәсеке нарығы.</a:t>
          </a:r>
          <a:endParaRPr lang="ru-KZ" sz="1600" kern="1200">
            <a:latin typeface="Times New Roman" panose="02020603050405020304" pitchFamily="18" charset="0"/>
            <a:cs typeface="Times New Roman" panose="02020603050405020304" pitchFamily="18" charset="0"/>
          </a:endParaRPr>
        </a:p>
      </dsp:txBody>
      <dsp:txXfrm>
        <a:off x="1029999" y="1837744"/>
        <a:ext cx="9538564" cy="525098"/>
      </dsp:txXfrm>
    </dsp:sp>
    <dsp:sp modelId="{76315BA2-3CFD-44DF-A2F3-7EE4A7744186}">
      <dsp:nvSpPr>
        <dsp:cNvPr id="0" name=""/>
        <dsp:cNvSpPr/>
      </dsp:nvSpPr>
      <dsp:spPr>
        <a:xfrm>
          <a:off x="701813" y="1772107"/>
          <a:ext cx="656373" cy="656373"/>
        </a:xfrm>
        <a:prstGeom prst="ellipse">
          <a:avLst/>
        </a:prstGeom>
        <a:solidFill>
          <a:schemeClr val="lt1">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F9DBBB-A5B1-4F45-B5A3-F3A74E47FC54}">
      <dsp:nvSpPr>
        <dsp:cNvPr id="0" name=""/>
        <dsp:cNvSpPr/>
      </dsp:nvSpPr>
      <dsp:spPr>
        <a:xfrm>
          <a:off x="1029999" y="2624793"/>
          <a:ext cx="9538564" cy="525098"/>
        </a:xfrm>
        <a:prstGeom prst="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6797" tIns="40640" rIns="40640" bIns="40640" numCol="1" spcCol="1270" anchor="ctr" anchorCtr="0">
          <a:noAutofit/>
        </a:bodyPr>
        <a:lstStyle/>
        <a:p>
          <a:pPr marL="0" lvl="0" indent="0" algn="l" defTabSz="711200">
            <a:lnSpc>
              <a:spcPct val="90000"/>
            </a:lnSpc>
            <a:spcBef>
              <a:spcPct val="0"/>
            </a:spcBef>
            <a:spcAft>
              <a:spcPct val="35000"/>
            </a:spcAft>
            <a:buNone/>
          </a:pPr>
          <a:r>
            <a:rPr lang="ru-RU" sz="1600" b="1" i="1" kern="1200">
              <a:latin typeface="Times New Roman" panose="02020603050405020304" pitchFamily="18" charset="0"/>
              <a:cs typeface="Times New Roman" panose="02020603050405020304" pitchFamily="18" charset="0"/>
            </a:rPr>
            <a:t>Сала бойынша </a:t>
          </a:r>
          <a:r>
            <a:rPr lang="ru-RU" sz="1600" i="1" kern="1200">
              <a:latin typeface="Times New Roman" panose="02020603050405020304" pitchFamily="18" charset="0"/>
              <a:cs typeface="Times New Roman" panose="02020603050405020304" pitchFamily="18" charset="0"/>
            </a:rPr>
            <a:t>- </a:t>
          </a:r>
          <a:r>
            <a:rPr lang="ru-RU" sz="1600" kern="1200">
              <a:latin typeface="Times New Roman" panose="02020603050405020304" pitchFamily="18" charset="0"/>
              <a:cs typeface="Times New Roman" panose="02020603050405020304" pitchFamily="18" charset="0"/>
            </a:rPr>
            <a:t>автомобиль нарығы; компьютерлік нарық, т.б.</a:t>
          </a:r>
          <a:endParaRPr lang="ru-KZ" sz="1600" kern="1200">
            <a:latin typeface="Times New Roman" panose="02020603050405020304" pitchFamily="18" charset="0"/>
            <a:cs typeface="Times New Roman" panose="02020603050405020304" pitchFamily="18" charset="0"/>
          </a:endParaRPr>
        </a:p>
      </dsp:txBody>
      <dsp:txXfrm>
        <a:off x="1029999" y="2624793"/>
        <a:ext cx="9538564" cy="525098"/>
      </dsp:txXfrm>
    </dsp:sp>
    <dsp:sp modelId="{C4B8CAA9-BB19-4DB2-9656-AAF1B7431E3D}">
      <dsp:nvSpPr>
        <dsp:cNvPr id="0" name=""/>
        <dsp:cNvSpPr/>
      </dsp:nvSpPr>
      <dsp:spPr>
        <a:xfrm>
          <a:off x="701813" y="2559156"/>
          <a:ext cx="656373" cy="656373"/>
        </a:xfrm>
        <a:prstGeom prst="ellipse">
          <a:avLst/>
        </a:prstGeom>
        <a:solidFill>
          <a:schemeClr val="lt1">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D0386B-45B3-4194-BA72-222E004D93AC}">
      <dsp:nvSpPr>
        <dsp:cNvPr id="0" name=""/>
        <dsp:cNvSpPr/>
      </dsp:nvSpPr>
      <dsp:spPr>
        <a:xfrm>
          <a:off x="832489" y="3412341"/>
          <a:ext cx="9736074" cy="525098"/>
        </a:xfrm>
        <a:prstGeom prst="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6797" tIns="40640" rIns="40640" bIns="40640" numCol="1" spcCol="1270" anchor="ctr" anchorCtr="0">
          <a:noAutofit/>
        </a:bodyPr>
        <a:lstStyle/>
        <a:p>
          <a:pPr marL="0" lvl="0" indent="0" algn="l" defTabSz="711200">
            <a:lnSpc>
              <a:spcPct val="90000"/>
            </a:lnSpc>
            <a:spcBef>
              <a:spcPct val="0"/>
            </a:spcBef>
            <a:spcAft>
              <a:spcPct val="35000"/>
            </a:spcAft>
            <a:buNone/>
          </a:pPr>
          <a:r>
            <a:rPr lang="ru-RU" sz="1600" b="1" i="1" kern="1200" dirty="0" err="1">
              <a:latin typeface="Times New Roman" panose="02020603050405020304" pitchFamily="18" charset="0"/>
              <a:cs typeface="Times New Roman" panose="02020603050405020304" pitchFamily="18" charset="0"/>
            </a:rPr>
            <a:t>Сатылу</a:t>
          </a:r>
          <a:r>
            <a:rPr lang="ru-RU" sz="1600" b="1" i="1" kern="1200" dirty="0">
              <a:latin typeface="Times New Roman" panose="02020603050405020304" pitchFamily="18" charset="0"/>
              <a:cs typeface="Times New Roman" panose="02020603050405020304" pitchFamily="18" charset="0"/>
            </a:rPr>
            <a:t> </a:t>
          </a:r>
          <a:r>
            <a:rPr lang="ru-RU" sz="1600" b="1" i="1" kern="1200" dirty="0" err="1">
              <a:latin typeface="Times New Roman" panose="02020603050405020304" pitchFamily="18" charset="0"/>
              <a:cs typeface="Times New Roman" panose="02020603050405020304" pitchFamily="18" charset="0"/>
            </a:rPr>
            <a:t>сипаты</a:t>
          </a:r>
          <a:r>
            <a:rPr lang="ru-RU" sz="1600" b="1" i="1" kern="1200" dirty="0">
              <a:latin typeface="Times New Roman" panose="02020603050405020304" pitchFamily="18" charset="0"/>
              <a:cs typeface="Times New Roman" panose="02020603050405020304" pitchFamily="18" charset="0"/>
            </a:rPr>
            <a:t> </a:t>
          </a:r>
          <a:r>
            <a:rPr lang="ru-RU" sz="1600" b="1" i="1" kern="1200" dirty="0" err="1">
              <a:latin typeface="Times New Roman" panose="02020603050405020304" pitchFamily="18" charset="0"/>
              <a:cs typeface="Times New Roman" panose="02020603050405020304" pitchFamily="18" charset="0"/>
            </a:rPr>
            <a:t>бойынша</a:t>
          </a:r>
          <a:r>
            <a:rPr lang="ru-RU" sz="1600" b="1" i="1" kern="1200" dirty="0">
              <a:latin typeface="Times New Roman" panose="02020603050405020304" pitchFamily="18" charset="0"/>
              <a:cs typeface="Times New Roman" panose="02020603050405020304" pitchFamily="18" charset="0"/>
            </a:rPr>
            <a:t> </a:t>
          </a:r>
          <a:r>
            <a:rPr lang="ru-RU" sz="1600" i="1"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көтерме</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сауда</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нарығы</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бөлшек</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сауда</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нарығы</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фьючерстік</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сауда</a:t>
          </a:r>
          <a:r>
            <a:rPr lang="ru-RU" sz="1600" kern="1200" dirty="0">
              <a:latin typeface="Times New Roman" panose="02020603050405020304" pitchFamily="18" charset="0"/>
              <a:cs typeface="Times New Roman" panose="02020603050405020304" pitchFamily="18" charset="0"/>
            </a:rPr>
            <a:t> </a:t>
          </a:r>
          <a:r>
            <a:rPr lang="ru-RU" sz="1600" kern="1200" dirty="0" err="1">
              <a:latin typeface="Times New Roman" panose="02020603050405020304" pitchFamily="18" charset="0"/>
              <a:cs typeface="Times New Roman" panose="02020603050405020304" pitchFamily="18" charset="0"/>
            </a:rPr>
            <a:t>нарығы</a:t>
          </a:r>
          <a:r>
            <a:rPr lang="ru-RU" sz="1600" kern="1200" dirty="0">
              <a:latin typeface="Times New Roman" panose="02020603050405020304" pitchFamily="18" charset="0"/>
              <a:cs typeface="Times New Roman" panose="02020603050405020304" pitchFamily="18" charset="0"/>
            </a:rPr>
            <a:t>.</a:t>
          </a:r>
          <a:endParaRPr lang="ru-KZ" sz="1600" kern="1200" dirty="0">
            <a:latin typeface="Times New Roman" panose="02020603050405020304" pitchFamily="18" charset="0"/>
            <a:cs typeface="Times New Roman" panose="02020603050405020304" pitchFamily="18" charset="0"/>
          </a:endParaRPr>
        </a:p>
      </dsp:txBody>
      <dsp:txXfrm>
        <a:off x="832489" y="3412341"/>
        <a:ext cx="9736074" cy="525098"/>
      </dsp:txXfrm>
    </dsp:sp>
    <dsp:sp modelId="{B5F3C96E-7CCB-43D2-8C9F-DCCECE6CC571}">
      <dsp:nvSpPr>
        <dsp:cNvPr id="0" name=""/>
        <dsp:cNvSpPr/>
      </dsp:nvSpPr>
      <dsp:spPr>
        <a:xfrm>
          <a:off x="504302" y="3346704"/>
          <a:ext cx="656373" cy="656373"/>
        </a:xfrm>
        <a:prstGeom prst="ellipse">
          <a:avLst/>
        </a:prstGeom>
        <a:solidFill>
          <a:schemeClr val="lt1">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5EFCA4-2787-42AA-9441-4E222ECBD010}">
      <dsp:nvSpPr>
        <dsp:cNvPr id="0" name=""/>
        <dsp:cNvSpPr/>
      </dsp:nvSpPr>
      <dsp:spPr>
        <a:xfrm>
          <a:off x="400559" y="4199889"/>
          <a:ext cx="10168003" cy="525098"/>
        </a:xfrm>
        <a:prstGeom prst="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6797" tIns="40640" rIns="40640" bIns="40640" numCol="1" spcCol="1270" anchor="ctr" anchorCtr="0">
          <a:noAutofit/>
        </a:bodyPr>
        <a:lstStyle/>
        <a:p>
          <a:pPr marL="0" lvl="0" indent="0" algn="l" defTabSz="711200">
            <a:lnSpc>
              <a:spcPct val="90000"/>
            </a:lnSpc>
            <a:spcBef>
              <a:spcPct val="0"/>
            </a:spcBef>
            <a:spcAft>
              <a:spcPct val="35000"/>
            </a:spcAft>
            <a:buNone/>
          </a:pPr>
          <a:r>
            <a:rPr lang="ru-RU" sz="1600" b="1" i="1" kern="1200">
              <a:latin typeface="Times New Roman" panose="02020603050405020304" pitchFamily="18" charset="0"/>
              <a:cs typeface="Times New Roman" panose="02020603050405020304" pitchFamily="18" charset="0"/>
            </a:rPr>
            <a:t>Заң нормаларына сәйкестігі бойынша - </a:t>
          </a:r>
          <a:r>
            <a:rPr lang="ru-RU" sz="1600" kern="1200">
              <a:latin typeface="Times New Roman" panose="02020603050405020304" pitchFamily="18" charset="0"/>
              <a:cs typeface="Times New Roman" panose="02020603050405020304" pitchFamily="18" charset="0"/>
            </a:rPr>
            <a:t>ресми нарық; «жасырын» нарық.</a:t>
          </a:r>
          <a:endParaRPr lang="ru-KZ" sz="1600" kern="1200">
            <a:latin typeface="Times New Roman" panose="02020603050405020304" pitchFamily="18" charset="0"/>
            <a:cs typeface="Times New Roman" panose="02020603050405020304" pitchFamily="18" charset="0"/>
          </a:endParaRPr>
        </a:p>
      </dsp:txBody>
      <dsp:txXfrm>
        <a:off x="400559" y="4199889"/>
        <a:ext cx="10168003" cy="525098"/>
      </dsp:txXfrm>
    </dsp:sp>
    <dsp:sp modelId="{7DD9352D-D4AB-4970-B424-836DB7370998}">
      <dsp:nvSpPr>
        <dsp:cNvPr id="0" name=""/>
        <dsp:cNvSpPr/>
      </dsp:nvSpPr>
      <dsp:spPr>
        <a:xfrm>
          <a:off x="72373" y="4134252"/>
          <a:ext cx="656373" cy="656373"/>
        </a:xfrm>
        <a:prstGeom prst="ellipse">
          <a:avLst/>
        </a:prstGeom>
        <a:solidFill>
          <a:schemeClr val="lt1">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E48C28-B9F5-4B11-82BD-81D2BB19EC35}">
      <dsp:nvSpPr>
        <dsp:cNvPr id="0" name=""/>
        <dsp:cNvSpPr/>
      </dsp:nvSpPr>
      <dsp:spPr>
        <a:xfrm>
          <a:off x="0" y="13873"/>
          <a:ext cx="3085272" cy="185116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kk-KZ" sz="3700" kern="1200"/>
            <a:t>Өндіруші мен тұтынушы</a:t>
          </a:r>
          <a:endParaRPr lang="ru-KZ" sz="3700" kern="1200"/>
        </a:p>
      </dsp:txBody>
      <dsp:txXfrm>
        <a:off x="0" y="13873"/>
        <a:ext cx="3085272" cy="1851163"/>
      </dsp:txXfrm>
    </dsp:sp>
    <dsp:sp modelId="{5B9964DC-4D7D-4B43-ACBD-6EB9A054481E}">
      <dsp:nvSpPr>
        <dsp:cNvPr id="0" name=""/>
        <dsp:cNvSpPr/>
      </dsp:nvSpPr>
      <dsp:spPr>
        <a:xfrm>
          <a:off x="3393799" y="13873"/>
          <a:ext cx="3085272" cy="1851163"/>
        </a:xfrm>
        <a:prstGeom prst="rect">
          <a:avLst/>
        </a:prstGeom>
        <a:solidFill>
          <a:schemeClr val="accent2">
            <a:hueOff val="0"/>
            <a:satOff val="0"/>
            <a:lumOff val="-274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kk-KZ" sz="3700" kern="1200"/>
            <a:t>Баға</a:t>
          </a:r>
          <a:endParaRPr lang="ru-KZ" sz="3700" kern="1200"/>
        </a:p>
      </dsp:txBody>
      <dsp:txXfrm>
        <a:off x="3393799" y="13873"/>
        <a:ext cx="3085272" cy="1851163"/>
      </dsp:txXfrm>
    </dsp:sp>
    <dsp:sp modelId="{7B3708EE-565D-4B86-9F89-89B2B09C9C33}">
      <dsp:nvSpPr>
        <dsp:cNvPr id="0" name=""/>
        <dsp:cNvSpPr/>
      </dsp:nvSpPr>
      <dsp:spPr>
        <a:xfrm>
          <a:off x="6787598" y="13873"/>
          <a:ext cx="3085272" cy="1851163"/>
        </a:xfrm>
        <a:prstGeom prst="rect">
          <a:avLst/>
        </a:prstGeom>
        <a:solidFill>
          <a:schemeClr val="accent2">
            <a:hueOff val="0"/>
            <a:satOff val="0"/>
            <a:lumOff val="-549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kk-KZ" sz="3700" kern="1200"/>
            <a:t>Сұраныс</a:t>
          </a:r>
          <a:endParaRPr lang="ru-KZ" sz="3700" kern="1200"/>
        </a:p>
      </dsp:txBody>
      <dsp:txXfrm>
        <a:off x="6787598" y="13873"/>
        <a:ext cx="3085272" cy="1851163"/>
      </dsp:txXfrm>
    </dsp:sp>
    <dsp:sp modelId="{08E458BE-EE17-4BCB-84DE-415036F9F0E2}">
      <dsp:nvSpPr>
        <dsp:cNvPr id="0" name=""/>
        <dsp:cNvSpPr/>
      </dsp:nvSpPr>
      <dsp:spPr>
        <a:xfrm>
          <a:off x="1696899" y="2173563"/>
          <a:ext cx="3085272" cy="1851163"/>
        </a:xfrm>
        <a:prstGeom prst="rect">
          <a:avLst/>
        </a:prstGeom>
        <a:solidFill>
          <a:schemeClr val="accent2">
            <a:hueOff val="0"/>
            <a:satOff val="0"/>
            <a:lumOff val="-823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kk-KZ" sz="3700" kern="1200"/>
            <a:t>Ұсыныс</a:t>
          </a:r>
          <a:endParaRPr lang="ru-KZ" sz="3700" kern="1200"/>
        </a:p>
      </dsp:txBody>
      <dsp:txXfrm>
        <a:off x="1696899" y="2173563"/>
        <a:ext cx="3085272" cy="1851163"/>
      </dsp:txXfrm>
    </dsp:sp>
    <dsp:sp modelId="{D6B7FDA2-104E-4FF4-B582-BC34F8EBF21F}">
      <dsp:nvSpPr>
        <dsp:cNvPr id="0" name=""/>
        <dsp:cNvSpPr/>
      </dsp:nvSpPr>
      <dsp:spPr>
        <a:xfrm>
          <a:off x="5090699" y="2173563"/>
          <a:ext cx="3085272" cy="1851163"/>
        </a:xfrm>
        <a:prstGeom prst="rect">
          <a:avLst/>
        </a:prstGeom>
        <a:solidFill>
          <a:schemeClr val="accent2">
            <a:hueOff val="0"/>
            <a:satOff val="0"/>
            <a:lumOff val="-1098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kk-KZ" sz="3700" kern="1200"/>
            <a:t>Бәсеке </a:t>
          </a:r>
          <a:endParaRPr lang="ru-KZ" sz="3700" kern="1200"/>
        </a:p>
      </dsp:txBody>
      <dsp:txXfrm>
        <a:off x="5090699" y="2173563"/>
        <a:ext cx="3085272" cy="185116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D748453-079E-43E0-B78F-EC608617D548}"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2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84885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0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F7C827-816C-4EA8-9139-32B62CC2FEA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7207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AF7C827-816C-4EA8-9139-32B62CC2FEAE}" type="datetimeFigureOut">
              <a:rPr lang="ru-RU" smtClean="0"/>
              <a:t>08.09.2025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5615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F7C827-816C-4EA8-9139-32B62CC2FEAE}" type="datetimeFigureOut">
              <a:rPr lang="ru-RU" smtClean="0"/>
              <a:t>08.09.2025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8817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7C827-816C-4EA8-9139-32B62CC2FEAE}" type="datetimeFigureOut">
              <a:rPr lang="ru-RU" smtClean="0"/>
              <a:t>08.09.2025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76826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38197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2266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19600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2114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AF7C827-816C-4EA8-9139-32B62CC2FEAE}" type="datetimeFigureOut">
              <a:rPr lang="ru-RU" smtClean="0"/>
              <a:t>08.09.2025</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D748453-079E-43E0-B78F-EC608617D548}" type="slidenum">
              <a:rPr lang="ru-RU" smtClean="0"/>
              <a:t>‹#›</a:t>
            </a:fld>
            <a:endParaRPr lang="ru-RU"/>
          </a:p>
        </p:txBody>
      </p:sp>
    </p:spTree>
    <p:extLst>
      <p:ext uri="{BB962C8B-B14F-4D97-AF65-F5344CB8AC3E}">
        <p14:creationId xmlns:p14="http://schemas.microsoft.com/office/powerpoint/2010/main" val="27806611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1224" y="3019926"/>
            <a:ext cx="8915399" cy="2262781"/>
          </a:xfrm>
        </p:spPr>
        <p:txBody>
          <a:bodyPr>
            <a:normAutofit fontScale="90000"/>
          </a:bodyPr>
          <a:lstStyle/>
          <a:p>
            <a:pPr algn="ctr"/>
            <a:r>
              <a:rPr lang="kk-KZ" sz="4000" b="1" cap="none" dirty="0">
                <a:solidFill>
                  <a:srgbClr val="000000"/>
                </a:solidFill>
                <a:latin typeface="Times New Roman" panose="02020603050405020304" pitchFamily="18" charset="0"/>
                <a:ea typeface="Times New Roman" panose="02020603050405020304" pitchFamily="18" charset="0"/>
              </a:rPr>
              <a:t>1-дәріс</a:t>
            </a:r>
            <a:br>
              <a:rPr lang="kk-KZ" b="1" dirty="0">
                <a:solidFill>
                  <a:srgbClr val="000000"/>
                </a:solidFill>
                <a:latin typeface="Times New Roman" panose="02020603050405020304" pitchFamily="18" charset="0"/>
                <a:ea typeface="Times New Roman" panose="02020603050405020304" pitchFamily="18" charset="0"/>
              </a:rPr>
            </a:br>
            <a:br>
              <a:rPr lang="kk-KZ" b="1" dirty="0">
                <a:solidFill>
                  <a:srgbClr val="000000"/>
                </a:solidFill>
                <a:latin typeface="Times New Roman" panose="02020603050405020304" pitchFamily="18" charset="0"/>
                <a:ea typeface="Times New Roman" panose="02020603050405020304" pitchFamily="18" charset="0"/>
              </a:rPr>
            </a:br>
            <a:r>
              <a:rPr lang="kk-KZ" b="1" dirty="0">
                <a:solidFill>
                  <a:srgbClr val="000000"/>
                </a:solidFill>
                <a:latin typeface="Times New Roman" panose="02020603050405020304" pitchFamily="18" charset="0"/>
                <a:ea typeface="Times New Roman" panose="02020603050405020304" pitchFamily="18" charset="0"/>
              </a:rPr>
              <a:t> </a:t>
            </a:r>
            <a:r>
              <a:rPr lang="kk-KZ" sz="6000" b="1" cap="none" dirty="0">
                <a:solidFill>
                  <a:srgbClr val="000000"/>
                </a:solidFill>
                <a:latin typeface="Times New Roman" panose="02020603050405020304" pitchFamily="18" charset="0"/>
                <a:ea typeface="Times New Roman" panose="02020603050405020304" pitchFamily="18" charset="0"/>
              </a:rPr>
              <a:t>Кәсіпкерліктің экономикалық негіздері</a:t>
            </a:r>
            <a:endParaRPr lang="en-US" sz="6000" cap="none" dirty="0"/>
          </a:p>
        </p:txBody>
      </p:sp>
    </p:spTree>
    <p:extLst>
      <p:ext uri="{BB962C8B-B14F-4D97-AF65-F5344CB8AC3E}">
        <p14:creationId xmlns:p14="http://schemas.microsoft.com/office/powerpoint/2010/main" val="81029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5551B4B-346A-4C82-91D1-475F6A482D53}"/>
              </a:ext>
            </a:extLst>
          </p:cNvPr>
          <p:cNvSpPr>
            <a:spLocks noGrp="1"/>
          </p:cNvSpPr>
          <p:nvPr>
            <p:ph idx="1"/>
          </p:nvPr>
        </p:nvSpPr>
        <p:spPr>
          <a:xfrm>
            <a:off x="1890964" y="2362201"/>
            <a:ext cx="8915400" cy="2448674"/>
          </a:xfrm>
        </p:spPr>
        <p:txBody>
          <a:bodyPr/>
          <a:lstStyle/>
          <a:p>
            <a:pPr marL="0" indent="0" algn="just">
              <a:buNone/>
            </a:pPr>
            <a:r>
              <a:rPr lang="kk-KZ" sz="2400" dirty="0">
                <a:solidFill>
                  <a:schemeClr val="tx1"/>
                </a:solidFill>
                <a:effectLst/>
                <a:latin typeface="Times New Roman" panose="02020603050405020304" pitchFamily="18" charset="0"/>
                <a:ea typeface="Times New Roman" panose="02020603050405020304" pitchFamily="18" charset="0"/>
              </a:rPr>
              <a:t>1. Экономиканың негізгі ұғымдары</a:t>
            </a:r>
            <a:r>
              <a:rPr lang="ru-RU" sz="2400" dirty="0">
                <a:solidFill>
                  <a:schemeClr val="tx1"/>
                </a:solidFill>
                <a:effectLst/>
                <a:latin typeface="Times New Roman" panose="02020603050405020304" pitchFamily="18" charset="0"/>
                <a:ea typeface="Times New Roman" panose="02020603050405020304" pitchFamily="18" charset="0"/>
              </a:rPr>
              <a:t>.</a:t>
            </a:r>
            <a:endParaRPr lang="ru-KZ" sz="2400" dirty="0">
              <a:solidFill>
                <a:schemeClr val="tx1"/>
              </a:solidFill>
              <a:effectLst/>
              <a:latin typeface="Times New Roman" panose="02020603050405020304" pitchFamily="18" charset="0"/>
              <a:ea typeface="Times New Roman" panose="02020603050405020304" pitchFamily="18" charset="0"/>
            </a:endParaRPr>
          </a:p>
          <a:p>
            <a:pPr marL="0" indent="0" algn="just">
              <a:buNone/>
            </a:pPr>
            <a:r>
              <a:rPr lang="kk-KZ" sz="2400" dirty="0">
                <a:solidFill>
                  <a:schemeClr val="tx1"/>
                </a:solidFill>
                <a:effectLst/>
                <a:latin typeface="Times New Roman" panose="02020603050405020304" pitchFamily="18" charset="0"/>
                <a:ea typeface="Times New Roman" panose="02020603050405020304" pitchFamily="18" charset="0"/>
              </a:rPr>
              <a:t>2. Нарық: мәні және қызметтері</a:t>
            </a:r>
            <a:endParaRPr lang="ru-KZ" sz="2400" dirty="0">
              <a:solidFill>
                <a:schemeClr val="tx1"/>
              </a:solidFill>
              <a:effectLst/>
              <a:latin typeface="Times New Roman" panose="02020603050405020304" pitchFamily="18" charset="0"/>
              <a:ea typeface="Times New Roman" panose="02020603050405020304" pitchFamily="18" charset="0"/>
            </a:endParaRPr>
          </a:p>
          <a:p>
            <a:pPr marL="0" indent="0" algn="just">
              <a:buNone/>
            </a:pPr>
            <a:r>
              <a:rPr lang="kk-KZ" sz="2400" dirty="0">
                <a:solidFill>
                  <a:schemeClr val="tx1"/>
                </a:solidFill>
                <a:effectLst/>
                <a:latin typeface="Times New Roman" panose="02020603050405020304" pitchFamily="18" charset="0"/>
                <a:ea typeface="Times New Roman" panose="02020603050405020304" pitchFamily="18" charset="0"/>
              </a:rPr>
              <a:t>3. Сұраныс және ұсыныс. Нарықтық тепе-теңдік.</a:t>
            </a:r>
            <a:endParaRPr lang="ru-KZ" sz="2400" dirty="0">
              <a:solidFill>
                <a:schemeClr val="tx1"/>
              </a:solidFill>
              <a:effectLst/>
              <a:latin typeface="Times New Roman" panose="02020603050405020304" pitchFamily="18" charset="0"/>
              <a:ea typeface="Times New Roman" panose="02020603050405020304" pitchFamily="18" charset="0"/>
            </a:endParaRPr>
          </a:p>
          <a:p>
            <a:pPr marL="45720" indent="0">
              <a:buNone/>
            </a:pPr>
            <a:endParaRPr lang="ru-KZ" dirty="0">
              <a:solidFill>
                <a:schemeClr val="tx1"/>
              </a:solidFill>
            </a:endParaRPr>
          </a:p>
        </p:txBody>
      </p:sp>
      <p:sp>
        <p:nvSpPr>
          <p:cNvPr id="5" name="Прямоугольник 4"/>
          <p:cNvSpPr/>
          <p:nvPr/>
        </p:nvSpPr>
        <p:spPr>
          <a:xfrm>
            <a:off x="3697362" y="440977"/>
            <a:ext cx="5302605" cy="584775"/>
          </a:xfrm>
          <a:prstGeom prst="rect">
            <a:avLst/>
          </a:prstGeom>
        </p:spPr>
        <p:txBody>
          <a:bodyPr wrap="none">
            <a:spAutoFit/>
          </a:bodyPr>
          <a:lstStyle/>
          <a:p>
            <a:pPr algn="just"/>
            <a:r>
              <a:rPr lang="kk-KZ" sz="3200" b="1" dirty="0">
                <a:latin typeface="Times New Roman" panose="02020603050405020304" pitchFamily="18" charset="0"/>
                <a:ea typeface="Times New Roman" panose="02020603050405020304" pitchFamily="18" charset="0"/>
              </a:rPr>
              <a:t>Дәріс сабағының мазмұны</a:t>
            </a:r>
            <a:r>
              <a:rPr lang="ru-RU" sz="3200" b="1" dirty="0">
                <a:latin typeface="Times New Roman" panose="02020603050405020304" pitchFamily="18" charset="0"/>
                <a:ea typeface="Times New Roman" panose="02020603050405020304" pitchFamily="18" charset="0"/>
              </a:rPr>
              <a:t>:</a:t>
            </a:r>
            <a:endParaRPr lang="ru-KZ" sz="3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9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9864" y="1785414"/>
            <a:ext cx="10614275" cy="4595040"/>
          </a:xfrm>
        </p:spPr>
        <p:txBody>
          <a:bodyPr>
            <a:normAutofit/>
          </a:bodyPr>
          <a:lstStyle/>
          <a:p>
            <a:pPr algn="just"/>
            <a:r>
              <a:rPr lang="kk-KZ" sz="2800" dirty="0">
                <a:solidFill>
                  <a:schemeClr val="tx1"/>
                </a:solidFill>
                <a:latin typeface="Times New Roman" panose="02020603050405020304" pitchFamily="18" charset="0"/>
                <a:cs typeface="Times New Roman" panose="02020603050405020304" pitchFamily="18" charset="0"/>
              </a:rPr>
              <a:t>Экономика (economics)  жекелеген адам мен жалпы қоғамның өмір сүруі үшін қажетті игіліктер жиынтығын өндіру, бөлу, айырбастау және тұтыну  үдерісі барысында адамдар арасындағы қарым-қатынастар мен әрекеттерге тән заңдылықтарды зерттейтін ғылым.</a:t>
            </a:r>
            <a:endParaRPr lang="ru-RU" sz="28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532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1331495"/>
            <a:ext cx="9875520" cy="1356360"/>
          </a:xfrm>
        </p:spPr>
        <p:txBody>
          <a:bodyPr>
            <a:normAutofit/>
          </a:bodyPr>
          <a:lstStyle/>
          <a:p>
            <a:r>
              <a:rPr lang="kk-KZ" sz="2400" dirty="0">
                <a:solidFill>
                  <a:schemeClr val="tx1"/>
                </a:solidFill>
                <a:latin typeface="Times New Roman" panose="02020603050405020304" pitchFamily="18" charset="0"/>
                <a:cs typeface="Times New Roman" panose="02020603050405020304" pitchFamily="18" charset="0"/>
              </a:rPr>
              <a:t>Экономика көптеген мәселелерді қарастырады, бірақ олардың барлығы келесі екі аксиомамен түсіндірілетін бір ғана мәселеден туындайды.  </a:t>
            </a:r>
            <a:br>
              <a:rPr lang="ru-RU" sz="2400" dirty="0">
                <a:solidFill>
                  <a:schemeClr val="tx1"/>
                </a:solidFill>
                <a:latin typeface="Times New Roman" panose="02020603050405020304" pitchFamily="18" charset="0"/>
                <a:cs typeface="Times New Roman" panose="02020603050405020304" pitchFamily="18" charset="0"/>
              </a:rPr>
            </a:br>
            <a:endParaRPr lang="ru-RU" sz="24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72933" y="2306782"/>
            <a:ext cx="9615654" cy="2918640"/>
          </a:xfrm>
        </p:spPr>
        <p:txBody>
          <a:bodyPr>
            <a:normAutofit/>
          </a:bodyPr>
          <a:lstStyle/>
          <a:p>
            <a:r>
              <a:rPr lang="kk-KZ" sz="2400" dirty="0">
                <a:solidFill>
                  <a:schemeClr val="tx1"/>
                </a:solidFill>
                <a:latin typeface="Times New Roman" panose="02020603050405020304" pitchFamily="18" charset="0"/>
                <a:cs typeface="Times New Roman" panose="02020603050405020304" pitchFamily="18" charset="0"/>
              </a:rPr>
              <a:t>Бірінші аксиома: </a:t>
            </a:r>
            <a:r>
              <a:rPr lang="kk-KZ" sz="2400" i="1" dirty="0">
                <a:solidFill>
                  <a:schemeClr val="tx1"/>
                </a:solidFill>
                <a:latin typeface="Times New Roman" panose="02020603050405020304" pitchFamily="18" charset="0"/>
                <a:cs typeface="Times New Roman" panose="02020603050405020304" pitchFamily="18" charset="0"/>
              </a:rPr>
              <a:t>адамның (қоғамның) қажеттіліктері шексіз.</a:t>
            </a:r>
            <a:endParaRPr lang="ru-RU" sz="2400" dirty="0">
              <a:solidFill>
                <a:schemeClr val="tx1"/>
              </a:solidFill>
              <a:latin typeface="Times New Roman" panose="02020603050405020304" pitchFamily="18" charset="0"/>
              <a:cs typeface="Times New Roman" panose="02020603050405020304" pitchFamily="18" charset="0"/>
            </a:endParaRPr>
          </a:p>
          <a:p>
            <a:r>
              <a:rPr lang="kk-KZ" sz="2400" dirty="0">
                <a:solidFill>
                  <a:schemeClr val="tx1"/>
                </a:solidFill>
                <a:latin typeface="Times New Roman" panose="02020603050405020304" pitchFamily="18" charset="0"/>
                <a:cs typeface="Times New Roman" panose="02020603050405020304" pitchFamily="18" charset="0"/>
              </a:rPr>
              <a:t>Екінші аксиома: </a:t>
            </a:r>
            <a:r>
              <a:rPr lang="kk-KZ" sz="2400" i="1" dirty="0">
                <a:solidFill>
                  <a:schemeClr val="tx1"/>
                </a:solidFill>
                <a:latin typeface="Times New Roman" panose="02020603050405020304" pitchFamily="18" charset="0"/>
                <a:cs typeface="Times New Roman" panose="02020603050405020304" pitchFamily="18" charset="0"/>
              </a:rPr>
              <a:t>адамның (қоғамның) үнемі өсіп отыратын қажеттіліктерін қанағаттандыру үшін қолданылатын ресурстары шектеулі.</a:t>
            </a:r>
            <a:endParaRPr lang="ru-RU" sz="2400" dirty="0">
              <a:solidFill>
                <a:schemeClr val="tx1"/>
              </a:solidFill>
              <a:latin typeface="Times New Roman" panose="02020603050405020304" pitchFamily="18" charset="0"/>
              <a:cs typeface="Times New Roman" panose="02020603050405020304" pitchFamily="18" charset="0"/>
            </a:endParaRPr>
          </a:p>
          <a:p>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5259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7346" y="390040"/>
            <a:ext cx="9537267" cy="581236"/>
          </a:xfrm>
        </p:spPr>
        <p:txBody>
          <a:bodyPr>
            <a:normAutofit/>
          </a:bodyPr>
          <a:lstStyle/>
          <a:p>
            <a:pPr algn="ctr"/>
            <a:r>
              <a:rPr lang="kk-KZ" sz="3200" dirty="0">
                <a:solidFill>
                  <a:schemeClr val="tx1"/>
                </a:solidFill>
                <a:latin typeface="Times New Roman" panose="02020603050405020304" pitchFamily="18" charset="0"/>
                <a:cs typeface="Times New Roman" panose="02020603050405020304" pitchFamily="18" charset="0"/>
              </a:rPr>
              <a:t>А. Маслоудың қажеттіліктер пирамидасы</a:t>
            </a:r>
            <a:endParaRPr lang="ru-RU"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Объект 6"/>
          <p:cNvGraphicFramePr>
            <a:graphicFrameLocks noGrp="1"/>
          </p:cNvGraphicFramePr>
          <p:nvPr>
            <p:ph idx="1"/>
            <p:extLst>
              <p:ext uri="{D42A27DB-BD31-4B8C-83A1-F6EECF244321}">
                <p14:modId xmlns:p14="http://schemas.microsoft.com/office/powerpoint/2010/main" val="2546826077"/>
              </p:ext>
            </p:extLst>
          </p:nvPr>
        </p:nvGraphicFramePr>
        <p:xfrm>
          <a:off x="1678588" y="971276"/>
          <a:ext cx="8915400" cy="5444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633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7707ACFB-D8AE-4CDC-927A-A7658232D84F}"/>
              </a:ext>
            </a:extLst>
          </p:cNvPr>
          <p:cNvGraphicFramePr>
            <a:graphicFrameLocks noGrp="1"/>
          </p:cNvGraphicFramePr>
          <p:nvPr>
            <p:ph idx="1"/>
            <p:extLst>
              <p:ext uri="{D42A27DB-BD31-4B8C-83A1-F6EECF244321}">
                <p14:modId xmlns:p14="http://schemas.microsoft.com/office/powerpoint/2010/main" val="715751919"/>
              </p:ext>
            </p:extLst>
          </p:nvPr>
        </p:nvGraphicFramePr>
        <p:xfrm>
          <a:off x="1046747" y="1828800"/>
          <a:ext cx="9872663"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8433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0673" y="573505"/>
            <a:ext cx="9875520" cy="1356360"/>
          </a:xfrm>
        </p:spPr>
        <p:txBody>
          <a:bodyPr>
            <a:normAutofit/>
          </a:bodyPr>
          <a:lstStyle/>
          <a:p>
            <a:r>
              <a:rPr lang="kk-KZ" sz="3200" b="1" dirty="0">
                <a:solidFill>
                  <a:schemeClr val="tx1"/>
                </a:solidFill>
                <a:latin typeface="Times New Roman" panose="02020603050405020304" pitchFamily="18" charset="0"/>
                <a:cs typeface="Times New Roman" panose="02020603050405020304" pitchFamily="18" charset="0"/>
              </a:rPr>
              <a:t>Экономиканың маңызды үш сұрағы:</a:t>
            </a:r>
            <a:br>
              <a:rPr lang="ru-RU" sz="3200" dirty="0">
                <a:solidFill>
                  <a:schemeClr val="tx1"/>
                </a:solidFill>
                <a:latin typeface="Times New Roman" panose="02020603050405020304" pitchFamily="18" charset="0"/>
                <a:cs typeface="Times New Roman" panose="02020603050405020304" pitchFamily="18" charset="0"/>
              </a:rPr>
            </a:br>
            <a:endParaRPr lang="ru-RU" sz="3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132012" y="1604211"/>
            <a:ext cx="8915400" cy="2819401"/>
          </a:xfrm>
        </p:spPr>
        <p:txBody>
          <a:bodyPr>
            <a:normAutofit/>
          </a:bodyPr>
          <a:lstStyle/>
          <a:p>
            <a:r>
              <a:rPr lang="kk-KZ" sz="2800" dirty="0">
                <a:solidFill>
                  <a:schemeClr val="tx1"/>
                </a:solidFill>
                <a:latin typeface="Times New Roman" panose="02020603050405020304" pitchFamily="18" charset="0"/>
                <a:cs typeface="Times New Roman" panose="02020603050405020304" pitchFamily="18" charset="0"/>
              </a:rPr>
              <a:t>1) не өндіру керек (қоғамдық қажеттіліктерді қалай қанағаттандыру қажет)?</a:t>
            </a:r>
            <a:endParaRPr lang="ru-RU" sz="2800" dirty="0">
              <a:solidFill>
                <a:schemeClr val="tx1"/>
              </a:solidFill>
              <a:latin typeface="Times New Roman" panose="02020603050405020304" pitchFamily="18" charset="0"/>
              <a:cs typeface="Times New Roman" panose="02020603050405020304" pitchFamily="18" charset="0"/>
            </a:endParaRPr>
          </a:p>
          <a:p>
            <a:r>
              <a:rPr lang="kk-KZ" sz="2800" dirty="0">
                <a:solidFill>
                  <a:schemeClr val="tx1"/>
                </a:solidFill>
                <a:latin typeface="Times New Roman" panose="02020603050405020304" pitchFamily="18" charset="0"/>
                <a:cs typeface="Times New Roman" panose="02020603050405020304" pitchFamily="18" charset="0"/>
              </a:rPr>
              <a:t>2) қалай өндіру керек (ресурстарды қалай қолдану қажет)?</a:t>
            </a:r>
            <a:endParaRPr lang="ru-RU" sz="2800" dirty="0">
              <a:solidFill>
                <a:schemeClr val="tx1"/>
              </a:solidFill>
              <a:latin typeface="Times New Roman" panose="02020603050405020304" pitchFamily="18" charset="0"/>
              <a:cs typeface="Times New Roman" panose="02020603050405020304" pitchFamily="18" charset="0"/>
            </a:endParaRPr>
          </a:p>
          <a:p>
            <a:r>
              <a:rPr lang="kk-KZ" sz="2800" dirty="0">
                <a:solidFill>
                  <a:schemeClr val="tx1"/>
                </a:solidFill>
                <a:latin typeface="Times New Roman" panose="02020603050405020304" pitchFamily="18" charset="0"/>
                <a:cs typeface="Times New Roman" panose="02020603050405020304" pitchFamily="18" charset="0"/>
              </a:rPr>
              <a:t>3) кім үшін өндіру қажет (өндірілген өнім кімге арналады, оны кім алады)?</a:t>
            </a:r>
            <a:endParaRPr lang="ru-RU" sz="2800" dirty="0">
              <a:solidFill>
                <a:schemeClr val="tx1"/>
              </a:solidFill>
              <a:latin typeface="Times New Roman" panose="02020603050405020304" pitchFamily="18" charset="0"/>
              <a:cs typeface="Times New Roman" panose="02020603050405020304" pitchFamily="18" charset="0"/>
            </a:endParaRPr>
          </a:p>
          <a:p>
            <a:pPr marL="45720" indent="0">
              <a:buNone/>
            </a:pP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9753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1140" y="595900"/>
            <a:ext cx="9875520" cy="863029"/>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Өндіріс факторлары</a:t>
            </a:r>
            <a:endParaRPr lang="ru-RU"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27221" y="1458930"/>
            <a:ext cx="9872871" cy="4562476"/>
          </a:xfrm>
        </p:spPr>
        <p:txBody>
          <a:bodyPr>
            <a:normAutofit/>
          </a:bodyPr>
          <a:lstStyle/>
          <a:p>
            <a:r>
              <a:rPr lang="kk-KZ" sz="2400" dirty="0">
                <a:solidFill>
                  <a:schemeClr val="tx1"/>
                </a:solidFill>
                <a:latin typeface="Times New Roman" panose="02020603050405020304" pitchFamily="18" charset="0"/>
                <a:cs typeface="Times New Roman" panose="02020603050405020304" pitchFamily="18" charset="0"/>
              </a:rPr>
              <a:t>капитал</a:t>
            </a:r>
          </a:p>
          <a:p>
            <a:r>
              <a:rPr lang="kk-KZ" sz="2400" dirty="0">
                <a:solidFill>
                  <a:schemeClr val="tx1"/>
                </a:solidFill>
                <a:latin typeface="Times New Roman" panose="02020603050405020304" pitchFamily="18" charset="0"/>
                <a:cs typeface="Times New Roman" panose="02020603050405020304" pitchFamily="18" charset="0"/>
              </a:rPr>
              <a:t>жер</a:t>
            </a:r>
          </a:p>
          <a:p>
            <a:r>
              <a:rPr lang="kk-KZ" sz="2400" dirty="0">
                <a:solidFill>
                  <a:schemeClr val="tx1"/>
                </a:solidFill>
                <a:latin typeface="Times New Roman" panose="02020603050405020304" pitchFamily="18" charset="0"/>
                <a:cs typeface="Times New Roman" panose="02020603050405020304" pitchFamily="18" charset="0"/>
              </a:rPr>
              <a:t>еңбек </a:t>
            </a:r>
          </a:p>
          <a:p>
            <a:r>
              <a:rPr lang="kk-KZ" sz="2400" dirty="0">
                <a:solidFill>
                  <a:schemeClr val="tx1"/>
                </a:solidFill>
                <a:latin typeface="Times New Roman" panose="02020603050405020304" pitchFamily="18" charset="0"/>
                <a:cs typeface="Times New Roman" panose="02020603050405020304" pitchFamily="18" charset="0"/>
              </a:rPr>
              <a:t>кәсіпкерлік қабілет </a:t>
            </a:r>
            <a:endParaRPr lang="ru-RU" sz="2400" dirty="0">
              <a:solidFill>
                <a:schemeClr val="tx1"/>
              </a:solidFill>
              <a:latin typeface="Times New Roman" panose="02020603050405020304" pitchFamily="18" charset="0"/>
              <a:cs typeface="Times New Roman" panose="02020603050405020304" pitchFamily="18" charset="0"/>
            </a:endParaRPr>
          </a:p>
          <a:p>
            <a:pPr algn="just">
              <a:lnSpc>
                <a:spcPct val="120000"/>
              </a:lnSpc>
              <a:spcBef>
                <a:spcPts val="0"/>
              </a:spcBef>
            </a:pPr>
            <a:endParaRPr lang="kk-KZ" sz="2400" dirty="0">
              <a:solidFill>
                <a:schemeClr val="tx1"/>
              </a:solidFill>
              <a:latin typeface="Times New Roman" panose="02020603050405020304" pitchFamily="18" charset="0"/>
              <a:cs typeface="Times New Roman" panose="02020603050405020304" pitchFamily="18" charset="0"/>
            </a:endParaRPr>
          </a:p>
          <a:p>
            <a:pPr algn="just">
              <a:lnSpc>
                <a:spcPct val="120000"/>
              </a:lnSpc>
              <a:spcBef>
                <a:spcPts val="0"/>
              </a:spcBef>
            </a:pPr>
            <a:r>
              <a:rPr lang="kk-KZ" sz="2400" dirty="0">
                <a:solidFill>
                  <a:schemeClr val="tx1"/>
                </a:solidFill>
                <a:latin typeface="Times New Roman" panose="02020603050405020304" pitchFamily="18" charset="0"/>
                <a:cs typeface="Times New Roman" panose="02020603050405020304" pitchFamily="18" charset="0"/>
              </a:rPr>
              <a:t>Әрбір нақты өндіріс процесі белгілі бір факторлар жиынтығымен, олардың арасындағы тұрақты арақатынастармен сипатталады, яғни белгілі бір технологиямен жүзеге асырылады.  </a:t>
            </a:r>
            <a:r>
              <a:rPr lang="kk-KZ" sz="2400" b="1" i="1" dirty="0">
                <a:solidFill>
                  <a:schemeClr val="tx1"/>
                </a:solidFill>
                <a:latin typeface="Times New Roman" panose="02020603050405020304" pitchFamily="18" charset="0"/>
                <a:cs typeface="Times New Roman" panose="02020603050405020304" pitchFamily="18" charset="0"/>
              </a:rPr>
              <a:t>Технология</a:t>
            </a:r>
            <a:r>
              <a:rPr lang="kk-KZ" sz="2400" i="1" dirty="0">
                <a:solidFill>
                  <a:schemeClr val="tx1"/>
                </a:solidFill>
                <a:latin typeface="Times New Roman" panose="02020603050405020304" pitchFamily="18" charset="0"/>
                <a:cs typeface="Times New Roman" panose="02020603050405020304" pitchFamily="18" charset="0"/>
              </a:rPr>
              <a:t> </a:t>
            </a:r>
            <a:r>
              <a:rPr lang="kk-KZ" sz="2400" dirty="0">
                <a:solidFill>
                  <a:schemeClr val="tx1"/>
                </a:solidFill>
                <a:latin typeface="Times New Roman" panose="02020603050405020304" pitchFamily="18" charset="0"/>
                <a:cs typeface="Times New Roman" panose="02020603050405020304" pitchFamily="18" charset="0"/>
              </a:rPr>
              <a:t>– өндіріс факторларының тұрақты үйлесімділіктері. </a:t>
            </a:r>
          </a:p>
          <a:p>
            <a:pPr marL="0" indent="0">
              <a:buNone/>
            </a:pP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36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425914-E4B2-46DD-B20C-7E8835643225}"/>
              </a:ext>
            </a:extLst>
          </p:cNvPr>
          <p:cNvSpPr>
            <a:spLocks noGrp="1"/>
          </p:cNvSpPr>
          <p:nvPr>
            <p:ph type="title"/>
          </p:nvPr>
        </p:nvSpPr>
        <p:spPr>
          <a:xfrm>
            <a:off x="1275347" y="701040"/>
            <a:ext cx="9875520" cy="1356360"/>
          </a:xfrm>
        </p:spPr>
        <p:txBody>
          <a:bodyPr>
            <a:noAutofit/>
          </a:bodyPr>
          <a:lstStyle/>
          <a:p>
            <a:pPr algn="ctr"/>
            <a:r>
              <a:rPr lang="kk-KZ" sz="2400" i="1" dirty="0">
                <a:solidFill>
                  <a:schemeClr val="tx1"/>
                </a:solidFill>
                <a:latin typeface="Times New Roman" panose="02020603050405020304" pitchFamily="18" charset="0"/>
                <a:cs typeface="Times New Roman" panose="02020603050405020304" pitchFamily="18" charset="0"/>
              </a:rPr>
              <a:t>Өндіріс</a:t>
            </a:r>
            <a:r>
              <a:rPr lang="kk-KZ" sz="2400" dirty="0">
                <a:solidFill>
                  <a:schemeClr val="tx1"/>
                </a:solidFill>
                <a:latin typeface="Times New Roman" panose="02020603050405020304" pitchFamily="18" charset="0"/>
                <a:cs typeface="Times New Roman" panose="02020603050405020304" pitchFamily="18" charset="0"/>
              </a:rPr>
              <a:t> - ресурстарды  адамдардың қажеттіліктерін тікелей немесе жанама қанағаттандыратын материалдық және материалдық емес игіліктерге айналдыру үдерісі</a:t>
            </a:r>
            <a:br>
              <a:rPr lang="kk-KZ" sz="2400" dirty="0">
                <a:solidFill>
                  <a:schemeClr val="tx1"/>
                </a:solidFill>
                <a:latin typeface="Times New Roman" panose="02020603050405020304" pitchFamily="18" charset="0"/>
                <a:cs typeface="Times New Roman" panose="02020603050405020304" pitchFamily="18" charset="0"/>
              </a:rPr>
            </a:br>
            <a:endParaRPr lang="ru-KZ" sz="24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A219870A-4D08-4C17-85BB-24E73F7C3846}"/>
              </a:ext>
            </a:extLst>
          </p:cNvPr>
          <p:cNvGraphicFramePr>
            <a:graphicFrameLocks noGrp="1"/>
          </p:cNvGraphicFramePr>
          <p:nvPr>
            <p:ph idx="1"/>
            <p:extLst>
              <p:ext uri="{D42A27DB-BD31-4B8C-83A1-F6EECF244321}">
                <p14:modId xmlns:p14="http://schemas.microsoft.com/office/powerpoint/2010/main" val="220698516"/>
              </p:ext>
            </p:extLst>
          </p:nvPr>
        </p:nvGraphicFramePr>
        <p:xfrm>
          <a:off x="1143000" y="2057400"/>
          <a:ext cx="9872663"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3669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Объект 6"/>
          <p:cNvGraphicFramePr>
            <a:graphicFrameLocks noGrp="1"/>
          </p:cNvGraphicFramePr>
          <p:nvPr>
            <p:ph idx="1"/>
            <p:extLst>
              <p:ext uri="{D42A27DB-BD31-4B8C-83A1-F6EECF244321}">
                <p14:modId xmlns:p14="http://schemas.microsoft.com/office/powerpoint/2010/main" val="1540761519"/>
              </p:ext>
            </p:extLst>
          </p:nvPr>
        </p:nvGraphicFramePr>
        <p:xfrm>
          <a:off x="2589213" y="811658"/>
          <a:ext cx="9133600" cy="5100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5338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38463" y="1028519"/>
            <a:ext cx="10566149" cy="4484514"/>
          </a:xfrm>
        </p:spPr>
        <p:txBody>
          <a:bodyPr>
            <a:normAutofit/>
          </a:bodyPr>
          <a:lstStyle/>
          <a:p>
            <a:r>
              <a:rPr lang="kk-KZ" sz="2400" b="1" i="1" dirty="0">
                <a:solidFill>
                  <a:schemeClr val="tx1"/>
                </a:solidFill>
                <a:latin typeface="Times New Roman" panose="02020603050405020304" pitchFamily="18" charset="0"/>
                <a:cs typeface="Times New Roman" panose="02020603050405020304" pitchFamily="18" charset="0"/>
              </a:rPr>
              <a:t>Нарықтық экономика</a:t>
            </a:r>
            <a:r>
              <a:rPr lang="kk-KZ" sz="2400" b="1" dirty="0">
                <a:solidFill>
                  <a:schemeClr val="tx1"/>
                </a:solidFill>
                <a:latin typeface="Times New Roman" panose="02020603050405020304" pitchFamily="18" charset="0"/>
                <a:cs typeface="Times New Roman" panose="02020603050405020304" pitchFamily="18" charset="0"/>
              </a:rPr>
              <a:t> - </a:t>
            </a:r>
            <a:r>
              <a:rPr lang="kk-KZ" sz="2400" dirty="0">
                <a:solidFill>
                  <a:schemeClr val="tx1"/>
                </a:solidFill>
                <a:latin typeface="Times New Roman" panose="02020603050405020304" pitchFamily="18" charset="0"/>
                <a:cs typeface="Times New Roman" panose="02020603050405020304" pitchFamily="18" charset="0"/>
              </a:rPr>
              <a:t>өндірушілер  мен тұтынушылар нарық арқылы әрекет ететін шаруашылықты ұйымдастыру нысаны.</a:t>
            </a:r>
          </a:p>
          <a:p>
            <a:pPr marL="0" indent="0">
              <a:buNone/>
            </a:pPr>
            <a:endParaRPr lang="ru-RU" sz="2400" dirty="0">
              <a:solidFill>
                <a:schemeClr val="tx1"/>
              </a:solidFill>
              <a:latin typeface="Times New Roman" panose="02020603050405020304" pitchFamily="18" charset="0"/>
              <a:cs typeface="Times New Roman" panose="02020603050405020304" pitchFamily="18" charset="0"/>
            </a:endParaRPr>
          </a:p>
          <a:p>
            <a:r>
              <a:rPr lang="kk-KZ" sz="2400" b="1" i="1" dirty="0">
                <a:solidFill>
                  <a:schemeClr val="tx1"/>
                </a:solidFill>
                <a:latin typeface="Times New Roman" panose="02020603050405020304" pitchFamily="18" charset="0"/>
                <a:cs typeface="Times New Roman" panose="02020603050405020304" pitchFamily="18" charset="0"/>
              </a:rPr>
              <a:t>Нарық </a:t>
            </a:r>
            <a:r>
              <a:rPr lang="kk-KZ" sz="2400" dirty="0">
                <a:solidFill>
                  <a:schemeClr val="tx1"/>
                </a:solidFill>
                <a:latin typeface="Times New Roman" panose="02020603050405020304" pitchFamily="18" charset="0"/>
                <a:cs typeface="Times New Roman" panose="02020603050405020304" pitchFamily="18" charset="0"/>
              </a:rPr>
              <a:t>- бұл өндіріс, бөлу, айырбас және тұтыну аясында сату және сатып алу арқылы жүзеге асырылатын ұйымдық</a:t>
            </a:r>
            <a:r>
              <a:rPr lang="kk-KZ" sz="2400" b="1" dirty="0">
                <a:solidFill>
                  <a:schemeClr val="tx1"/>
                </a:solidFill>
                <a:latin typeface="Times New Roman" panose="02020603050405020304" pitchFamily="18" charset="0"/>
                <a:cs typeface="Times New Roman" panose="02020603050405020304" pitchFamily="18" charset="0"/>
              </a:rPr>
              <a:t>-</a:t>
            </a:r>
            <a:r>
              <a:rPr lang="kk-KZ" sz="2400" dirty="0">
                <a:solidFill>
                  <a:schemeClr val="tx1"/>
                </a:solidFill>
                <a:latin typeface="Times New Roman" panose="02020603050405020304" pitchFamily="18" charset="0"/>
                <a:cs typeface="Times New Roman" panose="02020603050405020304" pitchFamily="18" charset="0"/>
              </a:rPr>
              <a:t>экономикалық қатынастар жүйесі.</a:t>
            </a:r>
            <a:endParaRPr lang="ru-RU"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3351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5431" y="479731"/>
            <a:ext cx="8911687" cy="844472"/>
          </a:xfrm>
        </p:spPr>
        <p:txBody>
          <a:bodyPr>
            <a:normAutofit/>
          </a:bodyPr>
          <a:lstStyle/>
          <a:p>
            <a:r>
              <a:rPr lang="kk-KZ" sz="3200" b="1" dirty="0">
                <a:solidFill>
                  <a:schemeClr val="tx1"/>
                </a:solidFill>
                <a:latin typeface="Times New Roman" panose="02020603050405020304" pitchFamily="18" charset="0"/>
                <a:cs typeface="Times New Roman" panose="02020603050405020304" pitchFamily="18" charset="0"/>
              </a:rPr>
              <a:t>Нарықтың атқаратын қызметтері</a:t>
            </a:r>
            <a:endParaRPr lang="ru-RU" sz="32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482307" y="1547699"/>
            <a:ext cx="8915400" cy="4793673"/>
          </a:xfrm>
        </p:spPr>
        <p:txBody>
          <a:bodyPr>
            <a:normAutofit/>
          </a:bodyPr>
          <a:lstStyle/>
          <a:p>
            <a:r>
              <a:rPr lang="kk-KZ" sz="2000" b="1" i="1" dirty="0">
                <a:solidFill>
                  <a:schemeClr val="tx1"/>
                </a:solidFill>
                <a:latin typeface="Times New Roman" panose="02020603050405020304" pitchFamily="18" charset="0"/>
                <a:cs typeface="Times New Roman" panose="02020603050405020304" pitchFamily="18" charset="0"/>
              </a:rPr>
              <a:t>реттеушілік</a:t>
            </a:r>
            <a:r>
              <a:rPr lang="kk-KZ" sz="2000" dirty="0">
                <a:solidFill>
                  <a:schemeClr val="tx1"/>
                </a:solidFill>
                <a:latin typeface="Times New Roman" panose="02020603050405020304" pitchFamily="18" charset="0"/>
                <a:cs typeface="Times New Roman" panose="02020603050405020304" pitchFamily="18" charset="0"/>
              </a:rPr>
              <a:t> - тауар өндірісінің өзін-өзі реттеу қызметі, яғни не өндіру керек, кім үшін өндіру керек және қалай өндіру керек деген мәселелер шешіледі;</a:t>
            </a:r>
            <a:endParaRPr lang="ru-RU" sz="2000" dirty="0">
              <a:solidFill>
                <a:schemeClr val="tx1"/>
              </a:solidFill>
              <a:latin typeface="Times New Roman" panose="02020603050405020304" pitchFamily="18" charset="0"/>
              <a:cs typeface="Times New Roman" panose="02020603050405020304" pitchFamily="18" charset="0"/>
            </a:endParaRPr>
          </a:p>
          <a:p>
            <a:r>
              <a:rPr lang="kk-KZ" sz="2000" b="1" i="1" dirty="0">
                <a:solidFill>
                  <a:schemeClr val="tx1"/>
                </a:solidFill>
                <a:latin typeface="Times New Roman" panose="02020603050405020304" pitchFamily="18" charset="0"/>
                <a:cs typeface="Times New Roman" panose="02020603050405020304" pitchFamily="18" charset="0"/>
              </a:rPr>
              <a:t>баға белгілеу -</a:t>
            </a:r>
            <a:r>
              <a:rPr lang="kk-KZ" sz="2000" dirty="0">
                <a:solidFill>
                  <a:schemeClr val="tx1"/>
                </a:solidFill>
                <a:latin typeface="Times New Roman" panose="02020603050405020304" pitchFamily="18" charset="0"/>
                <a:cs typeface="Times New Roman" panose="02020603050405020304" pitchFamily="18" charset="0"/>
              </a:rPr>
              <a:t> өндірушілер мен тұтынушылардың тауар мен қызметке деген сұранысы мен ұсынысының өзара әрекетінің нәтижесінде нарықтық баға қалыптасады;</a:t>
            </a:r>
            <a:endParaRPr lang="ru-RU" sz="2000" dirty="0">
              <a:solidFill>
                <a:schemeClr val="tx1"/>
              </a:solidFill>
              <a:latin typeface="Times New Roman" panose="02020603050405020304" pitchFamily="18" charset="0"/>
              <a:cs typeface="Times New Roman" panose="02020603050405020304" pitchFamily="18" charset="0"/>
            </a:endParaRPr>
          </a:p>
          <a:p>
            <a:r>
              <a:rPr lang="kk-KZ" sz="2000" b="1" i="1" dirty="0">
                <a:solidFill>
                  <a:schemeClr val="tx1"/>
                </a:solidFill>
                <a:latin typeface="Times New Roman" panose="02020603050405020304" pitchFamily="18" charset="0"/>
                <a:cs typeface="Times New Roman" panose="02020603050405020304" pitchFamily="18" charset="0"/>
              </a:rPr>
              <a:t>делдалдық</a:t>
            </a:r>
            <a:r>
              <a:rPr lang="kk-KZ" sz="2000" dirty="0">
                <a:solidFill>
                  <a:schemeClr val="tx1"/>
                </a:solidFill>
                <a:latin typeface="Times New Roman" panose="02020603050405020304" pitchFamily="18" charset="0"/>
                <a:cs typeface="Times New Roman" panose="02020603050405020304" pitchFamily="18" charset="0"/>
              </a:rPr>
              <a:t> - нарық өндірушілер мен тұтынушылар арасында делдал бола отырып, оларға сауда саттықтың тиімді нұсқасын табуға мүмкіндік береді;</a:t>
            </a:r>
            <a:endParaRPr lang="ru-RU" sz="2000" dirty="0">
              <a:solidFill>
                <a:schemeClr val="tx1"/>
              </a:solidFill>
              <a:latin typeface="Times New Roman" panose="02020603050405020304" pitchFamily="18" charset="0"/>
              <a:cs typeface="Times New Roman" panose="02020603050405020304" pitchFamily="18" charset="0"/>
            </a:endParaRPr>
          </a:p>
          <a:p>
            <a:r>
              <a:rPr lang="kk-KZ" sz="2000" b="1" i="1" dirty="0">
                <a:solidFill>
                  <a:schemeClr val="tx1"/>
                </a:solidFill>
                <a:latin typeface="Times New Roman" panose="02020603050405020304" pitchFamily="18" charset="0"/>
                <a:cs typeface="Times New Roman" panose="02020603050405020304" pitchFamily="18" charset="0"/>
              </a:rPr>
              <a:t>ынталандырушылық</a:t>
            </a:r>
            <a:r>
              <a:rPr lang="kk-KZ" sz="2000" dirty="0">
                <a:solidFill>
                  <a:schemeClr val="tx1"/>
                </a:solidFill>
                <a:latin typeface="Times New Roman" panose="02020603050405020304" pitchFamily="18" charset="0"/>
                <a:cs typeface="Times New Roman" panose="02020603050405020304" pitchFamily="18" charset="0"/>
              </a:rPr>
              <a:t> - баға төмендеген кезде өндірушілер өнім өндіруді қысқартып, жаңа техника-технология енгізу, еңбекті ұйымдастыруды жетілдіру арқылы шығындарды азайтуға ұмтылады;</a:t>
            </a:r>
            <a:endParaRPr lang="ru-RU" sz="2000" dirty="0">
              <a:solidFill>
                <a:schemeClr val="tx1"/>
              </a:solidFill>
              <a:latin typeface="Times New Roman" panose="02020603050405020304" pitchFamily="18" charset="0"/>
              <a:cs typeface="Times New Roman" panose="02020603050405020304" pitchFamily="18" charset="0"/>
            </a:endParaRPr>
          </a:p>
          <a:p>
            <a:r>
              <a:rPr lang="kk-KZ" sz="2000" b="1" i="1" dirty="0">
                <a:solidFill>
                  <a:schemeClr val="tx1"/>
                </a:solidFill>
                <a:latin typeface="Times New Roman" panose="02020603050405020304" pitchFamily="18" charset="0"/>
                <a:cs typeface="Times New Roman" panose="02020603050405020304" pitchFamily="18" charset="0"/>
              </a:rPr>
              <a:t>ақпараттық -</a:t>
            </a:r>
            <a:r>
              <a:rPr lang="kk-KZ" sz="2000" dirty="0">
                <a:solidFill>
                  <a:schemeClr val="tx1"/>
                </a:solidFill>
                <a:latin typeface="Times New Roman" panose="02020603050405020304" pitchFamily="18" charset="0"/>
                <a:cs typeface="Times New Roman" panose="02020603050405020304" pitchFamily="18" charset="0"/>
              </a:rPr>
              <a:t> баға арқылы тауар өндірудің технологиялық дәрежесі мен шығындары, шаруашылық әрекеттің неғұрлым тиімді бағыттары туралы экономикалық ақпарат беріп отырады;</a:t>
            </a:r>
            <a:endParaRPr lang="ru-RU" sz="20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750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316" y="517648"/>
            <a:ext cx="8911687" cy="955309"/>
          </a:xfrm>
        </p:spPr>
        <p:txBody>
          <a:bodyPr>
            <a:no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Нарықтық шаруашылықтың субъекттері және объекттері</a:t>
            </a:r>
            <a:endParaRPr lang="ru-RU" sz="32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736559135"/>
              </p:ext>
            </p:extLst>
          </p:nvPr>
        </p:nvGraphicFramePr>
        <p:xfrm>
          <a:off x="1626687" y="1113467"/>
          <a:ext cx="8915400" cy="5195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3070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8998" y="455668"/>
            <a:ext cx="8911687" cy="705926"/>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Нарық түрлері</a:t>
            </a:r>
            <a:endParaRPr lang="ru-RU" sz="32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E9DD480F-95B6-43C7-A1B8-BA82044DC886}"/>
              </a:ext>
            </a:extLst>
          </p:cNvPr>
          <p:cNvGraphicFramePr>
            <a:graphicFrameLocks noGrp="1"/>
          </p:cNvGraphicFramePr>
          <p:nvPr>
            <p:ph idx="1"/>
            <p:extLst>
              <p:ext uri="{D42A27DB-BD31-4B8C-83A1-F6EECF244321}">
                <p14:modId xmlns:p14="http://schemas.microsoft.com/office/powerpoint/2010/main" val="4033090367"/>
              </p:ext>
            </p:extLst>
          </p:nvPr>
        </p:nvGraphicFramePr>
        <p:xfrm>
          <a:off x="866274" y="1330035"/>
          <a:ext cx="10638338" cy="4987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43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95F360-7107-4E82-9D84-B4B3A160EF57}"/>
              </a:ext>
            </a:extLst>
          </p:cNvPr>
          <p:cNvSpPr>
            <a:spLocks noGrp="1"/>
          </p:cNvSpPr>
          <p:nvPr>
            <p:ph type="title"/>
          </p:nvPr>
        </p:nvSpPr>
        <p:spPr/>
        <p:txBody>
          <a:bodyPr/>
          <a:lstStyle/>
          <a:p>
            <a:r>
              <a:rPr lang="kk-KZ" dirty="0">
                <a:solidFill>
                  <a:schemeClr val="tx1"/>
                </a:solidFill>
                <a:latin typeface="Times New Roman" panose="02020603050405020304" pitchFamily="18" charset="0"/>
                <a:cs typeface="Times New Roman" panose="02020603050405020304" pitchFamily="18" charset="0"/>
              </a:rPr>
              <a:t>Нарық элементтері</a:t>
            </a:r>
            <a:endParaRPr lang="ru-KZ"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49D99DFB-1CE1-4E9F-AA70-ECA997EBCF59}"/>
              </a:ext>
            </a:extLst>
          </p:cNvPr>
          <p:cNvGraphicFramePr>
            <a:graphicFrameLocks noGrp="1"/>
          </p:cNvGraphicFramePr>
          <p:nvPr>
            <p:ph idx="1"/>
            <p:extLst>
              <p:ext uri="{D42A27DB-BD31-4B8C-83A1-F6EECF244321}">
                <p14:modId xmlns:p14="http://schemas.microsoft.com/office/powerpoint/2010/main" val="3034067028"/>
              </p:ext>
            </p:extLst>
          </p:nvPr>
        </p:nvGraphicFramePr>
        <p:xfrm>
          <a:off x="1143000" y="2057400"/>
          <a:ext cx="9872871"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1922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9410" y="1385"/>
            <a:ext cx="9875520" cy="1356360"/>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Нарықтық сұраныс </a:t>
            </a:r>
            <a:endParaRPr lang="ru-RU" sz="3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88711" y="1032893"/>
            <a:ext cx="10096917" cy="5265165"/>
          </a:xfrm>
        </p:spPr>
        <p:txBody>
          <a:bodyPr>
            <a:noAutofit/>
          </a:bodyPr>
          <a:lstStyle/>
          <a:p>
            <a:pPr>
              <a:lnSpc>
                <a:spcPct val="100000"/>
              </a:lnSpc>
              <a:spcBef>
                <a:spcPts val="0"/>
              </a:spcBef>
            </a:pPr>
            <a:r>
              <a:rPr lang="kk-KZ" sz="2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Нарықтық сұраныс </a:t>
            </a:r>
            <a:r>
              <a:rPr lang="kk-KZ" sz="2400" dirty="0">
                <a:solidFill>
                  <a:schemeClr val="tx1"/>
                </a:solidFill>
                <a:latin typeface="Times New Roman" panose="02020603050405020304" pitchFamily="18" charset="0"/>
                <a:cs typeface="Times New Roman" panose="02020603050405020304" pitchFamily="18" charset="0"/>
              </a:rPr>
              <a:t> - бұл сатып алушылар берілген бір уақыт бірлігінде сатып алғысы келетін және сатып ала алатын игіліктер саны, көлемі. Демек, сұраныс - тұтынушылардың қалауы мен төлемқабілеттіліктерін сипаттайтын экономикалық категория.</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dirty="0">
                <a:solidFill>
                  <a:schemeClr val="tx1"/>
                </a:solidFill>
                <a:latin typeface="Times New Roman" panose="02020603050405020304" pitchFamily="18" charset="0"/>
                <a:cs typeface="Times New Roman" panose="02020603050405020304" pitchFamily="18" charset="0"/>
              </a:rPr>
              <a:t>сұраныс функциясын келесі түрде бейнелеуге болады:</a:t>
            </a:r>
            <a:endParaRPr lang="ru-RU" sz="2400" dirty="0">
              <a:solidFill>
                <a:schemeClr val="tx1"/>
              </a:solidFill>
              <a:latin typeface="Times New Roman" panose="02020603050405020304" pitchFamily="18" charset="0"/>
              <a:cs typeface="Times New Roman" panose="02020603050405020304" pitchFamily="18" charset="0"/>
            </a:endParaRPr>
          </a:p>
          <a:p>
            <a:pPr marL="0" indent="0" algn="ctr">
              <a:lnSpc>
                <a:spcPct val="100000"/>
              </a:lnSpc>
              <a:spcBef>
                <a:spcPts val="0"/>
              </a:spcBef>
              <a:buNone/>
            </a:pPr>
            <a:r>
              <a:rPr lang="kk-KZ" sz="2400" i="1" dirty="0">
                <a:solidFill>
                  <a:schemeClr val="tx1"/>
                </a:solidFill>
                <a:latin typeface="Times New Roman" panose="02020603050405020304" pitchFamily="18" charset="0"/>
                <a:cs typeface="Times New Roman" panose="02020603050405020304" pitchFamily="18" charset="0"/>
              </a:rPr>
              <a:t>Q</a:t>
            </a:r>
            <a:r>
              <a:rPr lang="kk-KZ" sz="2400" i="1" baseline="-25000" dirty="0">
                <a:solidFill>
                  <a:schemeClr val="tx1"/>
                </a:solidFill>
                <a:latin typeface="Times New Roman" panose="02020603050405020304" pitchFamily="18" charset="0"/>
                <a:cs typeface="Times New Roman" panose="02020603050405020304" pitchFamily="18" charset="0"/>
              </a:rPr>
              <a:t>i</a:t>
            </a:r>
            <a:r>
              <a:rPr lang="kk-KZ" sz="2400" i="1" baseline="30000" dirty="0">
                <a:solidFill>
                  <a:schemeClr val="tx1"/>
                </a:solidFill>
                <a:latin typeface="Times New Roman" panose="02020603050405020304" pitchFamily="18" charset="0"/>
                <a:cs typeface="Times New Roman" panose="02020603050405020304" pitchFamily="18" charset="0"/>
              </a:rPr>
              <a:t>d</a:t>
            </a:r>
            <a:r>
              <a:rPr lang="en-US" sz="2400" i="1" dirty="0">
                <a:solidFill>
                  <a:schemeClr val="tx1"/>
                </a:solidFill>
                <a:latin typeface="Times New Roman" panose="02020603050405020304" pitchFamily="18" charset="0"/>
                <a:cs typeface="Times New Roman" panose="02020603050405020304" pitchFamily="18" charset="0"/>
              </a:rPr>
              <a:t>=f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i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j ,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n  </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I</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 W</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 T</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 E</a:t>
            </a:r>
            <a:r>
              <a:rPr lang="kk-KZ" sz="2400" i="1" dirty="0">
                <a:solidFill>
                  <a:schemeClr val="tx1"/>
                </a:solidFill>
                <a:latin typeface="Times New Roman" panose="02020603050405020304" pitchFamily="18" charset="0"/>
                <a:cs typeface="Times New Roman" panose="02020603050405020304" pitchFamily="18" charset="0"/>
              </a:rPr>
              <a:t>, </a:t>
            </a:r>
            <a:r>
              <a:rPr lang="en-US" sz="2400" i="1" dirty="0">
                <a:solidFill>
                  <a:schemeClr val="tx1"/>
                </a:solidFill>
                <a:latin typeface="Times New Roman" panose="02020603050405020304" pitchFamily="18" charset="0"/>
                <a:cs typeface="Times New Roman" panose="02020603050405020304" pitchFamily="18" charset="0"/>
              </a:rPr>
              <a:t>K</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 R)</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i</a:t>
            </a:r>
            <a:r>
              <a:rPr lang="kk-KZ" sz="2400" i="1" dirty="0">
                <a:solidFill>
                  <a:schemeClr val="tx1"/>
                </a:solidFill>
                <a:latin typeface="Times New Roman" panose="02020603050405020304" pitchFamily="18" charset="0"/>
                <a:cs typeface="Times New Roman" panose="02020603050405020304" pitchFamily="18" charset="0"/>
              </a:rPr>
              <a:t> </a:t>
            </a:r>
            <a:r>
              <a:rPr lang="kk-KZ" sz="2400" dirty="0">
                <a:solidFill>
                  <a:schemeClr val="tx1"/>
                </a:solidFill>
                <a:latin typeface="Times New Roman" panose="02020603050405020304" pitchFamily="18" charset="0"/>
                <a:cs typeface="Times New Roman" panose="02020603050405020304" pitchFamily="18" charset="0"/>
              </a:rPr>
              <a:t>- берілген тауар бағасы;</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j ,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n</a:t>
            </a:r>
            <a:r>
              <a:rPr lang="kk-KZ" sz="2400" i="1" dirty="0">
                <a:solidFill>
                  <a:schemeClr val="tx1"/>
                </a:solidFill>
                <a:latin typeface="Times New Roman" panose="02020603050405020304" pitchFamily="18" charset="0"/>
                <a:cs typeface="Times New Roman" panose="02020603050405020304" pitchFamily="18" charset="0"/>
              </a:rPr>
              <a:t> - </a:t>
            </a:r>
            <a:r>
              <a:rPr lang="kk-KZ" sz="2400" dirty="0">
                <a:solidFill>
                  <a:schemeClr val="tx1"/>
                </a:solidFill>
                <a:latin typeface="Times New Roman" panose="02020603050405020304" pitchFamily="18" charset="0"/>
                <a:cs typeface="Times New Roman" panose="02020603050405020304" pitchFamily="18" charset="0"/>
              </a:rPr>
              <a:t>алмастырушы немесе толықтырушы тауарлар бағасы;</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I </a:t>
            </a:r>
            <a:r>
              <a:rPr lang="kk-KZ" sz="2400" dirty="0">
                <a:solidFill>
                  <a:schemeClr val="tx1"/>
                </a:solidFill>
                <a:latin typeface="Times New Roman" panose="02020603050405020304" pitchFamily="18" charset="0"/>
                <a:cs typeface="Times New Roman" panose="02020603050405020304" pitchFamily="18" charset="0"/>
              </a:rPr>
              <a:t>- белгілі бір уақыт бірлігіндегі сатып алушы табысы;</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W </a:t>
            </a:r>
            <a:r>
              <a:rPr lang="kk-KZ" sz="2400" dirty="0">
                <a:solidFill>
                  <a:schemeClr val="tx1"/>
                </a:solidFill>
                <a:latin typeface="Times New Roman" panose="02020603050405020304" pitchFamily="18" charset="0"/>
                <a:cs typeface="Times New Roman" panose="02020603050405020304" pitchFamily="18" charset="0"/>
              </a:rPr>
              <a:t> - жинақталған байлық;</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T - </a:t>
            </a:r>
            <a:r>
              <a:rPr lang="kk-KZ" sz="2400" dirty="0">
                <a:solidFill>
                  <a:schemeClr val="tx1"/>
                </a:solidFill>
                <a:latin typeface="Times New Roman" panose="02020603050405020304" pitchFamily="18" charset="0"/>
                <a:cs typeface="Times New Roman" panose="02020603050405020304" pitchFamily="18" charset="0"/>
              </a:rPr>
              <a:t>тұтынушылардың талғамдары мен әдеттері;</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E - </a:t>
            </a:r>
            <a:r>
              <a:rPr lang="kk-KZ" sz="2400" dirty="0">
                <a:solidFill>
                  <a:schemeClr val="tx1"/>
                </a:solidFill>
                <a:latin typeface="Times New Roman" panose="02020603050405020304" pitchFamily="18" charset="0"/>
                <a:cs typeface="Times New Roman" panose="02020603050405020304" pitchFamily="18" charset="0"/>
              </a:rPr>
              <a:t>сатып алушының болжалы (соның ішінде инфляциялық болжалдары);</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K - </a:t>
            </a:r>
            <a:r>
              <a:rPr lang="kk-KZ" sz="2400" dirty="0">
                <a:solidFill>
                  <a:schemeClr val="tx1"/>
                </a:solidFill>
                <a:latin typeface="Times New Roman" panose="02020603050405020304" pitchFamily="18" charset="0"/>
                <a:cs typeface="Times New Roman" panose="02020603050405020304" pitchFamily="18" charset="0"/>
              </a:rPr>
              <a:t>мәдени-психологиялық факторлар;</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r>
              <a:rPr lang="kk-KZ" sz="2400" i="1" dirty="0">
                <a:solidFill>
                  <a:schemeClr val="tx1"/>
                </a:solidFill>
                <a:latin typeface="Times New Roman" panose="02020603050405020304" pitchFamily="18" charset="0"/>
                <a:cs typeface="Times New Roman" panose="02020603050405020304" pitchFamily="18" charset="0"/>
              </a:rPr>
              <a:t>R</a:t>
            </a:r>
            <a:r>
              <a:rPr lang="kk-KZ" sz="2400" dirty="0">
                <a:solidFill>
                  <a:schemeClr val="tx1"/>
                </a:solidFill>
                <a:latin typeface="Times New Roman" panose="02020603050405020304" pitchFamily="18" charset="0"/>
                <a:cs typeface="Times New Roman" panose="02020603050405020304" pitchFamily="18" charset="0"/>
              </a:rPr>
              <a:t> - табиғи-климаттық жағдайлар.</a:t>
            </a:r>
            <a:endParaRPr lang="ru-RU" sz="240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pP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5781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01301" y="598979"/>
            <a:ext cx="10686465" cy="5495586"/>
          </a:xfrm>
        </p:spPr>
        <p:txBody>
          <a:bodyPr>
            <a:normAutofit/>
          </a:bodyPr>
          <a:lstStyle/>
          <a:p>
            <a:r>
              <a:rPr lang="kk-KZ" sz="2400" b="1" i="1" dirty="0">
                <a:solidFill>
                  <a:schemeClr val="tx1"/>
                </a:solidFill>
                <a:latin typeface="Times New Roman" panose="02020603050405020304" pitchFamily="18" charset="0"/>
                <a:cs typeface="Times New Roman" panose="02020603050405020304" pitchFamily="18" charset="0"/>
              </a:rPr>
              <a:t>Сұраныс заңы </a:t>
            </a:r>
            <a:r>
              <a:rPr lang="kk-KZ" sz="2400" dirty="0">
                <a:solidFill>
                  <a:schemeClr val="tx1"/>
                </a:solidFill>
                <a:latin typeface="Times New Roman" panose="02020603050405020304" pitchFamily="18" charset="0"/>
                <a:cs typeface="Times New Roman" panose="02020603050405020304" pitchFamily="18" charset="0"/>
              </a:rPr>
              <a:t>берілген тауар бағасы мен сұраныс көлемі арасындағы кері тәуелділікті сипаттайды. Сұраныс заңына сәйкес, аталған басқа факторлар өзгермей, берілген тауар бағасы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i </a:t>
            </a:r>
            <a:r>
              <a:rPr lang="kk-KZ" sz="2400" dirty="0">
                <a:solidFill>
                  <a:schemeClr val="tx1"/>
                </a:solidFill>
                <a:latin typeface="Times New Roman" panose="02020603050405020304" pitchFamily="18" charset="0"/>
                <a:cs typeface="Times New Roman" panose="02020603050405020304" pitchFamily="18" charset="0"/>
              </a:rPr>
              <a:t> өссе, сұраныс көлемі </a:t>
            </a:r>
            <a:r>
              <a:rPr lang="kk-KZ" sz="2400" i="1" dirty="0">
                <a:solidFill>
                  <a:schemeClr val="tx1"/>
                </a:solidFill>
                <a:latin typeface="Times New Roman" panose="02020603050405020304" pitchFamily="18" charset="0"/>
                <a:cs typeface="Times New Roman" panose="02020603050405020304" pitchFamily="18" charset="0"/>
              </a:rPr>
              <a:t>Q</a:t>
            </a:r>
            <a:r>
              <a:rPr lang="kk-KZ" sz="2400" i="1" baseline="-25000" dirty="0">
                <a:solidFill>
                  <a:schemeClr val="tx1"/>
                </a:solidFill>
                <a:latin typeface="Times New Roman" panose="02020603050405020304" pitchFamily="18" charset="0"/>
                <a:cs typeface="Times New Roman" panose="02020603050405020304" pitchFamily="18" charset="0"/>
              </a:rPr>
              <a:t>i</a:t>
            </a:r>
            <a:r>
              <a:rPr lang="kk-KZ" sz="2400" i="1" baseline="30000" dirty="0">
                <a:solidFill>
                  <a:schemeClr val="tx1"/>
                </a:solidFill>
                <a:latin typeface="Times New Roman" panose="02020603050405020304" pitchFamily="18" charset="0"/>
                <a:cs typeface="Times New Roman" panose="02020603050405020304" pitchFamily="18" charset="0"/>
              </a:rPr>
              <a:t>d</a:t>
            </a:r>
            <a:r>
              <a:rPr lang="kk-KZ" sz="2400" dirty="0">
                <a:solidFill>
                  <a:schemeClr val="tx1"/>
                </a:solidFill>
                <a:latin typeface="Times New Roman" panose="02020603050405020304" pitchFamily="18" charset="0"/>
                <a:cs typeface="Times New Roman" panose="02020603050405020304" pitchFamily="18" charset="0"/>
              </a:rPr>
              <a:t>  төмендейді.  </a:t>
            </a:r>
            <a:endParaRPr lang="ru-RU" sz="2400" dirty="0">
              <a:solidFill>
                <a:schemeClr val="tx1"/>
              </a:solidFill>
              <a:latin typeface="Times New Roman" panose="02020603050405020304" pitchFamily="18" charset="0"/>
              <a:cs typeface="Times New Roman" panose="02020603050405020304" pitchFamily="18" charset="0"/>
            </a:endParaRPr>
          </a:p>
          <a:p>
            <a:endParaRPr lang="ru-RU" sz="2400" dirty="0">
              <a:solidFill>
                <a:schemeClr val="tx1"/>
              </a:solidFill>
              <a:latin typeface="Times New Roman" panose="02020603050405020304" pitchFamily="18" charset="0"/>
              <a:cs typeface="Times New Roman" panose="02020603050405020304" pitchFamily="18" charset="0"/>
            </a:endParaRPr>
          </a:p>
        </p:txBody>
      </p:sp>
      <p:grpSp>
        <p:nvGrpSpPr>
          <p:cNvPr id="4" name="Полотно 163"/>
          <p:cNvGrpSpPr/>
          <p:nvPr/>
        </p:nvGrpSpPr>
        <p:grpSpPr>
          <a:xfrm>
            <a:off x="2671011" y="1965566"/>
            <a:ext cx="7628021" cy="3861435"/>
            <a:chOff x="0" y="0"/>
            <a:chExt cx="6241572" cy="3861435"/>
          </a:xfrm>
        </p:grpSpPr>
        <p:sp>
          <p:nvSpPr>
            <p:cNvPr id="5" name="Прямоугольник 4"/>
            <p:cNvSpPr/>
            <p:nvPr/>
          </p:nvSpPr>
          <p:spPr>
            <a:xfrm>
              <a:off x="0" y="0"/>
              <a:ext cx="5940425" cy="3861435"/>
            </a:xfrm>
            <a:prstGeom prst="rect">
              <a:avLst/>
            </a:prstGeom>
            <a:noFill/>
          </p:spPr>
        </p:sp>
        <p:cxnSp>
          <p:nvCxnSpPr>
            <p:cNvPr id="6" name="AutoShape 142"/>
            <p:cNvCxnSpPr>
              <a:cxnSpLocks noChangeShapeType="1"/>
            </p:cNvCxnSpPr>
            <p:nvPr/>
          </p:nvCxnSpPr>
          <p:spPr bwMode="auto">
            <a:xfrm flipV="1">
              <a:off x="301147" y="194722"/>
              <a:ext cx="0" cy="208088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 name="AutoShape 143"/>
            <p:cNvCxnSpPr>
              <a:cxnSpLocks noChangeShapeType="1"/>
            </p:cNvCxnSpPr>
            <p:nvPr/>
          </p:nvCxnSpPr>
          <p:spPr bwMode="auto">
            <a:xfrm>
              <a:off x="301147" y="2275606"/>
              <a:ext cx="203294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 name="AutoShape 144"/>
            <p:cNvCxnSpPr>
              <a:cxnSpLocks noChangeShapeType="1"/>
            </p:cNvCxnSpPr>
            <p:nvPr/>
          </p:nvCxnSpPr>
          <p:spPr bwMode="auto">
            <a:xfrm flipV="1">
              <a:off x="3229281" y="197197"/>
              <a:ext cx="825" cy="207923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AutoShape 145"/>
            <p:cNvCxnSpPr>
              <a:cxnSpLocks noChangeShapeType="1"/>
            </p:cNvCxnSpPr>
            <p:nvPr/>
          </p:nvCxnSpPr>
          <p:spPr bwMode="auto">
            <a:xfrm>
              <a:off x="3230106" y="2276431"/>
              <a:ext cx="2566759" cy="8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Arc 146"/>
            <p:cNvSpPr>
              <a:spLocks/>
            </p:cNvSpPr>
            <p:nvPr/>
          </p:nvSpPr>
          <p:spPr bwMode="auto">
            <a:xfrm flipH="1" flipV="1">
              <a:off x="544539" y="437299"/>
              <a:ext cx="1226038" cy="151817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11" name="Freeform 147"/>
            <p:cNvSpPr>
              <a:spLocks/>
            </p:cNvSpPr>
            <p:nvPr/>
          </p:nvSpPr>
          <p:spPr bwMode="auto">
            <a:xfrm>
              <a:off x="544539" y="641922"/>
              <a:ext cx="1226038" cy="1050343"/>
            </a:xfrm>
            <a:custGeom>
              <a:avLst/>
              <a:gdLst>
                <a:gd name="T0" fmla="*/ 0 w 1930"/>
                <a:gd name="T1" fmla="*/ 1654 h 1654"/>
                <a:gd name="T2" fmla="*/ 1930 w 1930"/>
                <a:gd name="T3" fmla="*/ 0 h 1654"/>
              </a:gdLst>
              <a:ahLst/>
              <a:cxnLst>
                <a:cxn ang="0">
                  <a:pos x="T0" y="T1"/>
                </a:cxn>
                <a:cxn ang="0">
                  <a:pos x="T2" y="T3"/>
                </a:cxn>
              </a:cxnLst>
              <a:rect l="0" t="0" r="r" b="b"/>
              <a:pathLst>
                <a:path w="1930" h="1654">
                  <a:moveTo>
                    <a:pt x="0" y="1654"/>
                  </a:moveTo>
                  <a:cubicBezTo>
                    <a:pt x="804" y="965"/>
                    <a:pt x="1608" y="276"/>
                    <a:pt x="193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12" name="Text Box 148"/>
            <p:cNvSpPr txBox="1">
              <a:spLocks noChangeArrowheads="1"/>
            </p:cNvSpPr>
            <p:nvPr/>
          </p:nvSpPr>
          <p:spPr bwMode="auto">
            <a:xfrm>
              <a:off x="1215312" y="349839"/>
              <a:ext cx="398504"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D'</a:t>
              </a:r>
              <a:endParaRPr lang="ru-RU" sz="1000">
                <a:effectLst/>
                <a:latin typeface="Times New Roman" panose="02020603050405020304" pitchFamily="18" charset="0"/>
                <a:ea typeface="Times New Roman" panose="02020603050405020304" pitchFamily="18" charset="0"/>
              </a:endParaRPr>
            </a:p>
          </p:txBody>
        </p:sp>
        <p:sp>
          <p:nvSpPr>
            <p:cNvPr id="13" name="Text Box 149"/>
            <p:cNvSpPr txBox="1">
              <a:spLocks noChangeArrowheads="1"/>
            </p:cNvSpPr>
            <p:nvPr/>
          </p:nvSpPr>
          <p:spPr bwMode="auto">
            <a:xfrm>
              <a:off x="1770577" y="1575102"/>
              <a:ext cx="397678" cy="2929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dirty="0">
                  <a:effectLst/>
                  <a:latin typeface="Times New Roman" panose="02020603050405020304" pitchFamily="18" charset="0"/>
                  <a:ea typeface="Times New Roman" panose="02020603050405020304" pitchFamily="18" charset="0"/>
                </a:rPr>
                <a:t>D</a:t>
              </a:r>
              <a:endParaRPr lang="ru-RU" sz="1000" dirty="0">
                <a:effectLst/>
                <a:latin typeface="Times New Roman" panose="02020603050405020304" pitchFamily="18" charset="0"/>
                <a:ea typeface="Times New Roman" panose="02020603050405020304" pitchFamily="18" charset="0"/>
              </a:endParaRPr>
            </a:p>
          </p:txBody>
        </p:sp>
        <p:sp>
          <p:nvSpPr>
            <p:cNvPr id="14" name="Text Box 150"/>
            <p:cNvSpPr txBox="1">
              <a:spLocks noChangeArrowheads="1"/>
            </p:cNvSpPr>
            <p:nvPr/>
          </p:nvSpPr>
          <p:spPr bwMode="auto">
            <a:xfrm>
              <a:off x="628695" y="194722"/>
              <a:ext cx="398504"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P</a:t>
              </a:r>
              <a:endParaRPr lang="ru-RU" sz="1000">
                <a:effectLst/>
                <a:latin typeface="Times New Roman" panose="02020603050405020304" pitchFamily="18" charset="0"/>
                <a:ea typeface="Times New Roman" panose="02020603050405020304" pitchFamily="18" charset="0"/>
              </a:endParaRPr>
            </a:p>
          </p:txBody>
        </p:sp>
        <p:sp>
          <p:nvSpPr>
            <p:cNvPr id="15" name="Arc 151"/>
            <p:cNvSpPr>
              <a:spLocks/>
            </p:cNvSpPr>
            <p:nvPr/>
          </p:nvSpPr>
          <p:spPr bwMode="auto">
            <a:xfrm flipH="1" flipV="1">
              <a:off x="3462773" y="437299"/>
              <a:ext cx="1994168" cy="161470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16" name="Arc 152"/>
            <p:cNvSpPr>
              <a:spLocks/>
            </p:cNvSpPr>
            <p:nvPr/>
          </p:nvSpPr>
          <p:spPr bwMode="auto">
            <a:xfrm flipH="1" flipV="1">
              <a:off x="3810123" y="197197"/>
              <a:ext cx="1782953" cy="1495068"/>
            </a:xfrm>
            <a:custGeom>
              <a:avLst/>
              <a:gdLst>
                <a:gd name="G0" fmla="+- 0 0 0"/>
                <a:gd name="G1" fmla="+- 21600 0 0"/>
                <a:gd name="G2" fmla="+- 21600 0 0"/>
                <a:gd name="T0" fmla="*/ 0 w 21509"/>
                <a:gd name="T1" fmla="*/ 0 h 21600"/>
                <a:gd name="T2" fmla="*/ 21509 w 21509"/>
                <a:gd name="T3" fmla="*/ 19622 h 21600"/>
                <a:gd name="T4" fmla="*/ 0 w 21509"/>
                <a:gd name="T5" fmla="*/ 21600 h 21600"/>
              </a:gdLst>
              <a:ahLst/>
              <a:cxnLst>
                <a:cxn ang="0">
                  <a:pos x="T0" y="T1"/>
                </a:cxn>
                <a:cxn ang="0">
                  <a:pos x="T2" y="T3"/>
                </a:cxn>
                <a:cxn ang="0">
                  <a:pos x="T4" y="T5"/>
                </a:cxn>
              </a:cxnLst>
              <a:rect l="0" t="0" r="r" b="b"/>
              <a:pathLst>
                <a:path w="21509" h="21600" fill="none" extrusionOk="0">
                  <a:moveTo>
                    <a:pt x="-1" y="0"/>
                  </a:moveTo>
                  <a:cubicBezTo>
                    <a:pt x="11162" y="0"/>
                    <a:pt x="20486" y="8505"/>
                    <a:pt x="21509" y="19621"/>
                  </a:cubicBezTo>
                </a:path>
                <a:path w="21509" h="21600" stroke="0" extrusionOk="0">
                  <a:moveTo>
                    <a:pt x="-1" y="0"/>
                  </a:moveTo>
                  <a:cubicBezTo>
                    <a:pt x="11162" y="0"/>
                    <a:pt x="20486" y="8505"/>
                    <a:pt x="21509" y="19621"/>
                  </a:cubicBezTo>
                  <a:lnTo>
                    <a:pt x="0" y="2160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17" name="Freeform 153"/>
            <p:cNvSpPr>
              <a:spLocks/>
            </p:cNvSpPr>
            <p:nvPr/>
          </p:nvSpPr>
          <p:spPr bwMode="auto">
            <a:xfrm>
              <a:off x="3219380" y="1050343"/>
              <a:ext cx="914165" cy="9901"/>
            </a:xfrm>
            <a:custGeom>
              <a:avLst/>
              <a:gdLst>
                <a:gd name="T0" fmla="*/ 0 w 1440"/>
                <a:gd name="T1" fmla="*/ 0 h 15"/>
                <a:gd name="T2" fmla="*/ 475 w 1440"/>
                <a:gd name="T3" fmla="*/ 15 h 15"/>
                <a:gd name="T4" fmla="*/ 1333 w 1440"/>
                <a:gd name="T5" fmla="*/ 0 h 15"/>
                <a:gd name="T6" fmla="*/ 1440 w 1440"/>
                <a:gd name="T7" fmla="*/ 15 h 15"/>
              </a:gdLst>
              <a:ahLst/>
              <a:cxnLst>
                <a:cxn ang="0">
                  <a:pos x="T0" y="T1"/>
                </a:cxn>
                <a:cxn ang="0">
                  <a:pos x="T2" y="T3"/>
                </a:cxn>
                <a:cxn ang="0">
                  <a:pos x="T4" y="T5"/>
                </a:cxn>
                <a:cxn ang="0">
                  <a:pos x="T6" y="T7"/>
                </a:cxn>
              </a:cxnLst>
              <a:rect l="0" t="0" r="r" b="b"/>
              <a:pathLst>
                <a:path w="1440" h="15">
                  <a:moveTo>
                    <a:pt x="0" y="0"/>
                  </a:moveTo>
                  <a:cubicBezTo>
                    <a:pt x="158" y="5"/>
                    <a:pt x="317" y="15"/>
                    <a:pt x="475" y="15"/>
                  </a:cubicBezTo>
                  <a:cubicBezTo>
                    <a:pt x="761" y="15"/>
                    <a:pt x="1047" y="0"/>
                    <a:pt x="1333" y="0"/>
                  </a:cubicBezTo>
                  <a:cubicBezTo>
                    <a:pt x="1369" y="0"/>
                    <a:pt x="1440" y="15"/>
                    <a:pt x="1440" y="15"/>
                  </a:cubicBezTo>
                </a:path>
              </a:pathLst>
            </a:cu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18" name="Freeform 154"/>
            <p:cNvSpPr>
              <a:spLocks/>
            </p:cNvSpPr>
            <p:nvPr/>
          </p:nvSpPr>
          <p:spPr bwMode="auto">
            <a:xfrm>
              <a:off x="4133546" y="1050343"/>
              <a:ext cx="825" cy="1226088"/>
            </a:xfrm>
            <a:custGeom>
              <a:avLst/>
              <a:gdLst>
                <a:gd name="T0" fmla="*/ 0 w 1"/>
                <a:gd name="T1" fmla="*/ 0 h 1931"/>
                <a:gd name="T2" fmla="*/ 0 w 1"/>
                <a:gd name="T3" fmla="*/ 1931 h 1931"/>
              </a:gdLst>
              <a:ahLst/>
              <a:cxnLst>
                <a:cxn ang="0">
                  <a:pos x="T0" y="T1"/>
                </a:cxn>
                <a:cxn ang="0">
                  <a:pos x="T2" y="T3"/>
                </a:cxn>
              </a:cxnLst>
              <a:rect l="0" t="0" r="r" b="b"/>
              <a:pathLst>
                <a:path w="1" h="1931">
                  <a:moveTo>
                    <a:pt x="0" y="0"/>
                  </a:moveTo>
                  <a:cubicBezTo>
                    <a:pt x="0" y="804"/>
                    <a:pt x="0" y="1609"/>
                    <a:pt x="0" y="1931"/>
                  </a:cubicBezTo>
                </a:path>
              </a:pathLst>
            </a:cu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19" name="Freeform 155"/>
            <p:cNvSpPr>
              <a:spLocks/>
            </p:cNvSpPr>
            <p:nvPr/>
          </p:nvSpPr>
          <p:spPr bwMode="auto">
            <a:xfrm>
              <a:off x="3219380" y="1381206"/>
              <a:ext cx="590742" cy="825"/>
            </a:xfrm>
            <a:custGeom>
              <a:avLst/>
              <a:gdLst>
                <a:gd name="T0" fmla="*/ 0 w 930"/>
                <a:gd name="T1" fmla="*/ 0 h 1"/>
                <a:gd name="T2" fmla="*/ 930 w 930"/>
                <a:gd name="T3" fmla="*/ 0 h 1"/>
              </a:gdLst>
              <a:ahLst/>
              <a:cxnLst>
                <a:cxn ang="0">
                  <a:pos x="T0" y="T1"/>
                </a:cxn>
                <a:cxn ang="0">
                  <a:pos x="T2" y="T3"/>
                </a:cxn>
              </a:cxnLst>
              <a:rect l="0" t="0" r="r" b="b"/>
              <a:pathLst>
                <a:path w="930" h="1">
                  <a:moveTo>
                    <a:pt x="0" y="0"/>
                  </a:moveTo>
                  <a:cubicBezTo>
                    <a:pt x="387" y="0"/>
                    <a:pt x="775" y="0"/>
                    <a:pt x="930" y="0"/>
                  </a:cubicBezTo>
                </a:path>
              </a:pathLst>
            </a:cu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20" name="Freeform 156"/>
            <p:cNvSpPr>
              <a:spLocks/>
            </p:cNvSpPr>
            <p:nvPr/>
          </p:nvSpPr>
          <p:spPr bwMode="auto">
            <a:xfrm>
              <a:off x="3810123" y="1382031"/>
              <a:ext cx="825" cy="894401"/>
            </a:xfrm>
            <a:custGeom>
              <a:avLst/>
              <a:gdLst>
                <a:gd name="T0" fmla="*/ 0 w 1"/>
                <a:gd name="T1" fmla="*/ 0 h 1409"/>
                <a:gd name="T2" fmla="*/ 0 w 1"/>
                <a:gd name="T3" fmla="*/ 1409 h 1409"/>
              </a:gdLst>
              <a:ahLst/>
              <a:cxnLst>
                <a:cxn ang="0">
                  <a:pos x="T0" y="T1"/>
                </a:cxn>
                <a:cxn ang="0">
                  <a:pos x="T2" y="T3"/>
                </a:cxn>
              </a:cxnLst>
              <a:rect l="0" t="0" r="r" b="b"/>
              <a:pathLst>
                <a:path w="1" h="1409">
                  <a:moveTo>
                    <a:pt x="0" y="0"/>
                  </a:moveTo>
                  <a:cubicBezTo>
                    <a:pt x="0" y="587"/>
                    <a:pt x="0" y="1174"/>
                    <a:pt x="0" y="1409"/>
                  </a:cubicBezTo>
                </a:path>
              </a:pathLst>
            </a:cu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21" name="Freeform 157"/>
            <p:cNvSpPr>
              <a:spLocks/>
            </p:cNvSpPr>
            <p:nvPr/>
          </p:nvSpPr>
          <p:spPr bwMode="auto">
            <a:xfrm>
              <a:off x="3598907" y="1050343"/>
              <a:ext cx="825" cy="1225263"/>
            </a:xfrm>
            <a:custGeom>
              <a:avLst/>
              <a:gdLst>
                <a:gd name="T0" fmla="*/ 0 w 1"/>
                <a:gd name="T1" fmla="*/ 0 h 1929"/>
                <a:gd name="T2" fmla="*/ 0 w 1"/>
                <a:gd name="T3" fmla="*/ 1929 h 1929"/>
              </a:gdLst>
              <a:ahLst/>
              <a:cxnLst>
                <a:cxn ang="0">
                  <a:pos x="T0" y="T1"/>
                </a:cxn>
                <a:cxn ang="0">
                  <a:pos x="T2" y="T3"/>
                </a:cxn>
              </a:cxnLst>
              <a:rect l="0" t="0" r="r" b="b"/>
              <a:pathLst>
                <a:path w="1" h="1929">
                  <a:moveTo>
                    <a:pt x="0" y="0"/>
                  </a:moveTo>
                  <a:cubicBezTo>
                    <a:pt x="0" y="804"/>
                    <a:pt x="0" y="1608"/>
                    <a:pt x="0" y="1929"/>
                  </a:cubicBezTo>
                </a:path>
              </a:pathLst>
            </a:custGeom>
            <a:noFill/>
            <a:ln w="9525">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sp>
          <p:nvSpPr>
            <p:cNvPr id="22" name="Text Box 158"/>
            <p:cNvSpPr txBox="1">
              <a:spLocks noChangeArrowheads="1"/>
            </p:cNvSpPr>
            <p:nvPr/>
          </p:nvSpPr>
          <p:spPr bwMode="auto">
            <a:xfrm>
              <a:off x="5268827" y="1868010"/>
              <a:ext cx="398504" cy="2945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D</a:t>
              </a:r>
              <a:r>
                <a:rPr lang="en-US" sz="1200" i="1" baseline="-25000">
                  <a:effectLst/>
                  <a:latin typeface="Times New Roman" panose="02020603050405020304" pitchFamily="18" charset="0"/>
                  <a:ea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endParaRPr>
            </a:p>
          </p:txBody>
        </p:sp>
        <p:sp>
          <p:nvSpPr>
            <p:cNvPr id="23" name="Text Box 159"/>
            <p:cNvSpPr txBox="1">
              <a:spLocks noChangeArrowheads="1"/>
            </p:cNvSpPr>
            <p:nvPr/>
          </p:nvSpPr>
          <p:spPr bwMode="auto">
            <a:xfrm>
              <a:off x="5398361" y="1498369"/>
              <a:ext cx="398504"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D</a:t>
              </a:r>
              <a:r>
                <a:rPr lang="en-US" sz="1200" i="1" baseline="-25000">
                  <a:effectLst/>
                  <a:latin typeface="Times New Roman" panose="02020603050405020304" pitchFamily="18" charset="0"/>
                  <a:ea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endParaRPr>
            </a:p>
          </p:txBody>
        </p:sp>
        <p:sp>
          <p:nvSpPr>
            <p:cNvPr id="24" name="Text Box 160"/>
            <p:cNvSpPr txBox="1">
              <a:spLocks noChangeArrowheads="1"/>
            </p:cNvSpPr>
            <p:nvPr/>
          </p:nvSpPr>
          <p:spPr bwMode="auto">
            <a:xfrm>
              <a:off x="4198725" y="756610"/>
              <a:ext cx="398504"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B</a:t>
              </a:r>
              <a:endParaRPr lang="ru-RU" sz="1000">
                <a:effectLst/>
                <a:latin typeface="Times New Roman" panose="02020603050405020304" pitchFamily="18" charset="0"/>
                <a:ea typeface="Times New Roman" panose="02020603050405020304" pitchFamily="18" charset="0"/>
              </a:endParaRPr>
            </a:p>
          </p:txBody>
        </p:sp>
        <p:sp>
          <p:nvSpPr>
            <p:cNvPr id="25" name="Text Box 161"/>
            <p:cNvSpPr txBox="1">
              <a:spLocks noChangeArrowheads="1"/>
            </p:cNvSpPr>
            <p:nvPr/>
          </p:nvSpPr>
          <p:spPr bwMode="auto">
            <a:xfrm>
              <a:off x="2924009" y="2391119"/>
              <a:ext cx="295371"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Q</a:t>
              </a:r>
              <a:endParaRPr lang="ru-RU" sz="1000">
                <a:effectLst/>
                <a:latin typeface="Times New Roman" panose="02020603050405020304" pitchFamily="18" charset="0"/>
                <a:ea typeface="Times New Roman" panose="02020603050405020304" pitchFamily="18" charset="0"/>
              </a:endParaRPr>
            </a:p>
          </p:txBody>
        </p:sp>
        <p:sp>
          <p:nvSpPr>
            <p:cNvPr id="26" name="Text Box 162"/>
            <p:cNvSpPr txBox="1">
              <a:spLocks noChangeArrowheads="1"/>
            </p:cNvSpPr>
            <p:nvPr/>
          </p:nvSpPr>
          <p:spPr bwMode="auto">
            <a:xfrm>
              <a:off x="3355515" y="2391119"/>
              <a:ext cx="1022248"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Q</a:t>
              </a:r>
              <a:r>
                <a:rPr lang="en-US" sz="1200" i="1" baseline="-25000">
                  <a:effectLst/>
                  <a:latin typeface="Times New Roman" panose="02020603050405020304" pitchFamily="18" charset="0"/>
                  <a:ea typeface="Times New Roman" panose="02020603050405020304" pitchFamily="18" charset="0"/>
                </a:rPr>
                <a:t>1      </a:t>
              </a:r>
              <a:r>
                <a:rPr lang="en-US" sz="1200" i="1">
                  <a:effectLst/>
                  <a:latin typeface="Times New Roman" panose="02020603050405020304" pitchFamily="18" charset="0"/>
                  <a:ea typeface="Times New Roman" panose="02020603050405020304" pitchFamily="18" charset="0"/>
                </a:rPr>
                <a:t>Q</a:t>
              </a:r>
              <a:r>
                <a:rPr lang="en-US" sz="1200" i="1" baseline="-25000">
                  <a:effectLst/>
                  <a:latin typeface="Times New Roman" panose="02020603050405020304" pitchFamily="18" charset="0"/>
                  <a:ea typeface="Times New Roman" panose="02020603050405020304" pitchFamily="18" charset="0"/>
                </a:rPr>
                <a:t>2</a:t>
              </a:r>
              <a:r>
                <a:rPr lang="en-US" sz="1200" i="1">
                  <a:effectLst/>
                  <a:latin typeface="Times New Roman" panose="02020603050405020304" pitchFamily="18" charset="0"/>
                  <a:ea typeface="Times New Roman" panose="02020603050405020304" pitchFamily="18" charset="0"/>
                </a:rPr>
                <a:t>    Q</a:t>
              </a:r>
              <a:r>
                <a:rPr lang="en-US" sz="1200" i="1" baseline="-25000">
                  <a:effectLst/>
                  <a:latin typeface="Times New Roman" panose="02020603050405020304" pitchFamily="18" charset="0"/>
                  <a:ea typeface="Times New Roman" panose="02020603050405020304" pitchFamily="18" charset="0"/>
                </a:rPr>
                <a:t>3</a:t>
              </a:r>
              <a:endParaRPr lang="ru-RU" sz="1000">
                <a:effectLst/>
                <a:latin typeface="Times New Roman" panose="02020603050405020304" pitchFamily="18" charset="0"/>
                <a:ea typeface="Times New Roman" panose="02020603050405020304" pitchFamily="18" charset="0"/>
              </a:endParaRPr>
            </a:p>
            <a:p>
              <a:pPr>
                <a:spcAft>
                  <a:spcPts val="0"/>
                </a:spcAft>
              </a:pPr>
              <a:r>
                <a:rPr lang="en-US" sz="1200" i="1">
                  <a:effectLst/>
                  <a:latin typeface="Times New Roman" panose="02020603050405020304" pitchFamily="18"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p>
              <a:pPr>
                <a:spcAft>
                  <a:spcPts val="0"/>
                </a:spcAft>
              </a:pPr>
              <a:r>
                <a:rPr lang="en-US" sz="1200" i="1">
                  <a:effectLst/>
                  <a:latin typeface="Times New Roman" panose="02020603050405020304" pitchFamily="18"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p:txBody>
        </p:sp>
        <p:cxnSp>
          <p:nvCxnSpPr>
            <p:cNvPr id="27" name="AutoShape 163"/>
            <p:cNvCxnSpPr>
              <a:cxnSpLocks noChangeShapeType="1"/>
            </p:cNvCxnSpPr>
            <p:nvPr/>
          </p:nvCxnSpPr>
          <p:spPr bwMode="auto">
            <a:xfrm>
              <a:off x="3025491" y="756610"/>
              <a:ext cx="0" cy="74175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28" name="Text Box 164"/>
            <p:cNvSpPr txBox="1">
              <a:spLocks noChangeArrowheads="1"/>
            </p:cNvSpPr>
            <p:nvPr/>
          </p:nvSpPr>
          <p:spPr bwMode="auto">
            <a:xfrm>
              <a:off x="3355515" y="197197"/>
              <a:ext cx="243392"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P</a:t>
              </a:r>
              <a:endParaRPr lang="ru-RU" sz="1000">
                <a:effectLst/>
                <a:latin typeface="Times New Roman" panose="02020603050405020304" pitchFamily="18" charset="0"/>
                <a:ea typeface="Times New Roman" panose="02020603050405020304" pitchFamily="18" charset="0"/>
              </a:endParaRPr>
            </a:p>
          </p:txBody>
        </p:sp>
        <p:sp>
          <p:nvSpPr>
            <p:cNvPr id="29" name="Text Box 165"/>
            <p:cNvSpPr txBox="1">
              <a:spLocks noChangeArrowheads="1"/>
            </p:cNvSpPr>
            <p:nvPr/>
          </p:nvSpPr>
          <p:spPr bwMode="auto">
            <a:xfrm>
              <a:off x="3598907" y="641922"/>
              <a:ext cx="243392" cy="291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A</a:t>
              </a:r>
              <a:endParaRPr lang="ru-RU" sz="1000">
                <a:effectLst/>
                <a:latin typeface="Times New Roman" panose="02020603050405020304" pitchFamily="18" charset="0"/>
                <a:ea typeface="Times New Roman" panose="02020603050405020304" pitchFamily="18" charset="0"/>
              </a:endParaRPr>
            </a:p>
          </p:txBody>
        </p:sp>
        <p:sp>
          <p:nvSpPr>
            <p:cNvPr id="30" name="Text Box 166"/>
            <p:cNvSpPr txBox="1">
              <a:spLocks noChangeArrowheads="1"/>
            </p:cNvSpPr>
            <p:nvPr/>
          </p:nvSpPr>
          <p:spPr bwMode="auto">
            <a:xfrm>
              <a:off x="3842300" y="1089948"/>
              <a:ext cx="243392" cy="291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C</a:t>
              </a:r>
              <a:endParaRPr lang="ru-RU" sz="1000">
                <a:effectLst/>
                <a:latin typeface="Times New Roman" panose="02020603050405020304" pitchFamily="18" charset="0"/>
                <a:ea typeface="Times New Roman" panose="02020603050405020304" pitchFamily="18" charset="0"/>
              </a:endParaRPr>
            </a:p>
          </p:txBody>
        </p:sp>
        <p:sp>
          <p:nvSpPr>
            <p:cNvPr id="31" name="Text Box 167"/>
            <p:cNvSpPr txBox="1">
              <a:spLocks noChangeArrowheads="1"/>
            </p:cNvSpPr>
            <p:nvPr/>
          </p:nvSpPr>
          <p:spPr bwMode="auto">
            <a:xfrm>
              <a:off x="301147" y="2879574"/>
              <a:ext cx="2286239" cy="4661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kk-KZ" sz="1400" b="1" dirty="0">
                  <a:effectLst/>
                  <a:latin typeface="Times New Roman" panose="02020603050405020304" pitchFamily="18" charset="0"/>
                  <a:ea typeface="Times New Roman" panose="02020603050405020304" pitchFamily="18" charset="0"/>
                </a:rPr>
                <a:t>1.1-сурет. Сұраныс қисығы</a:t>
              </a:r>
              <a:endParaRPr lang="ru-RU" sz="1400" dirty="0">
                <a:effectLst/>
                <a:latin typeface="Times New Roman" panose="02020603050405020304" pitchFamily="18" charset="0"/>
                <a:ea typeface="Times New Roman" panose="02020603050405020304" pitchFamily="18" charset="0"/>
              </a:endParaRPr>
            </a:p>
          </p:txBody>
        </p:sp>
        <p:sp>
          <p:nvSpPr>
            <p:cNvPr id="32" name="Text Box 168"/>
            <p:cNvSpPr txBox="1">
              <a:spLocks noChangeArrowheads="1"/>
            </p:cNvSpPr>
            <p:nvPr/>
          </p:nvSpPr>
          <p:spPr bwMode="auto">
            <a:xfrm>
              <a:off x="3306837" y="2879574"/>
              <a:ext cx="2934735" cy="6410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kk-KZ" sz="1400" b="1" dirty="0">
                  <a:effectLst/>
                  <a:latin typeface="Times New Roman" panose="02020603050405020304" pitchFamily="18" charset="0"/>
                  <a:ea typeface="Times New Roman" panose="02020603050405020304" pitchFamily="18" charset="0"/>
                </a:rPr>
                <a:t>1.2-сурет. Сұраныс көлемінің өзгеруі және сұраныс қисығының жылжуы</a:t>
              </a:r>
              <a:endParaRPr lang="ru-RU" sz="1400" dirty="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1534666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99" y="609600"/>
            <a:ext cx="10094495" cy="1356360"/>
          </a:xfrm>
        </p:spPr>
        <p:txBody>
          <a:bodyPr>
            <a:normAutofit/>
          </a:bodyPr>
          <a:lstStyle/>
          <a:p>
            <a:pPr algn="ctr"/>
            <a:r>
              <a:rPr lang="kk-KZ" sz="2400" b="1" dirty="0">
                <a:solidFill>
                  <a:schemeClr val="tx1"/>
                </a:solidFill>
                <a:latin typeface="Times New Roman" panose="02020603050405020304" pitchFamily="18" charset="0"/>
                <a:cs typeface="Times New Roman" panose="02020603050405020304" pitchFamily="18" charset="0"/>
              </a:rPr>
              <a:t>Алайда сұраныс заңына бағынбайтын жағдайлар</a:t>
            </a:r>
            <a:endParaRPr lang="ru-RU" sz="24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46747" y="2133600"/>
            <a:ext cx="10457865" cy="4170218"/>
          </a:xfrm>
        </p:spPr>
        <p:txBody>
          <a:bodyPr>
            <a:noAutofit/>
          </a:bodyPr>
          <a:lstStyle/>
          <a:p>
            <a:pPr marL="45720" indent="0">
              <a:lnSpc>
                <a:spcPct val="100000"/>
              </a:lnSpc>
              <a:spcBef>
                <a:spcPts val="0"/>
              </a:spcBef>
              <a:buNone/>
            </a:pPr>
            <a:r>
              <a:rPr lang="kk-KZ" sz="2400" dirty="0">
                <a:solidFill>
                  <a:schemeClr val="tx1"/>
                </a:solidFill>
                <a:latin typeface="Times New Roman" panose="02020603050405020304" pitchFamily="18" charset="0"/>
                <a:cs typeface="Times New Roman" panose="02020603050405020304" pitchFamily="18" charset="0"/>
              </a:rPr>
              <a:t>1) Гиффен парадоксы (сапасы төмен тауарлар және алмастырушы тауарлар);</a:t>
            </a:r>
            <a:endParaRPr lang="ru-RU" sz="2400" dirty="0">
              <a:solidFill>
                <a:schemeClr val="tx1"/>
              </a:solidFill>
              <a:latin typeface="Times New Roman" panose="02020603050405020304" pitchFamily="18" charset="0"/>
              <a:cs typeface="Times New Roman" panose="02020603050405020304" pitchFamily="18" charset="0"/>
            </a:endParaRPr>
          </a:p>
          <a:p>
            <a:pPr marL="45720" indent="0">
              <a:lnSpc>
                <a:spcPct val="100000"/>
              </a:lnSpc>
              <a:spcBef>
                <a:spcPts val="0"/>
              </a:spcBef>
              <a:buNone/>
            </a:pPr>
            <a:r>
              <a:rPr lang="kk-KZ" sz="2400" dirty="0">
                <a:solidFill>
                  <a:schemeClr val="tx1"/>
                </a:solidFill>
                <a:latin typeface="Times New Roman" panose="02020603050405020304" pitchFamily="18" charset="0"/>
                <a:cs typeface="Times New Roman" panose="02020603050405020304" pitchFamily="18" charset="0"/>
              </a:rPr>
              <a:t>2) ассиметриялы ақпарат (төмен баға тауардың төмен сапасы туралы «белгі береді» немесе, керісінше, жоғары баға жоғары сапа туралы «белгі береді»);</a:t>
            </a:r>
            <a:endParaRPr lang="ru-RU" sz="2400" dirty="0">
              <a:solidFill>
                <a:schemeClr val="tx1"/>
              </a:solidFill>
              <a:latin typeface="Times New Roman" panose="02020603050405020304" pitchFamily="18" charset="0"/>
              <a:cs typeface="Times New Roman" panose="02020603050405020304" pitchFamily="18" charset="0"/>
            </a:endParaRPr>
          </a:p>
          <a:p>
            <a:pPr marL="45720" indent="0">
              <a:lnSpc>
                <a:spcPct val="100000"/>
              </a:lnSpc>
              <a:spcBef>
                <a:spcPts val="0"/>
              </a:spcBef>
              <a:buNone/>
            </a:pPr>
            <a:r>
              <a:rPr lang="kk-KZ" sz="2400" dirty="0">
                <a:solidFill>
                  <a:schemeClr val="tx1"/>
                </a:solidFill>
                <a:latin typeface="Times New Roman" panose="02020603050405020304" pitchFamily="18" charset="0"/>
                <a:cs typeface="Times New Roman" panose="02020603050405020304" pitchFamily="18" charset="0"/>
              </a:rPr>
              <a:t>3) «лайықты» тұтыну (Веблен эффекті). Бұл жағдайда тауар сапасы үшін емес, жоғары бағасы үшін сатып алынады, тауар бағасының өзі тұтынушылық игілік болып табылады.</a:t>
            </a:r>
            <a:endParaRPr lang="ru-RU" sz="2400" dirty="0">
              <a:solidFill>
                <a:schemeClr val="tx1"/>
              </a:solidFill>
              <a:latin typeface="Times New Roman" panose="02020603050405020304" pitchFamily="18" charset="0"/>
              <a:cs typeface="Times New Roman" panose="02020603050405020304" pitchFamily="18" charset="0"/>
            </a:endParaRPr>
          </a:p>
          <a:p>
            <a:pPr marL="45720" indent="0">
              <a:lnSpc>
                <a:spcPct val="100000"/>
              </a:lnSpc>
              <a:spcBef>
                <a:spcPts val="0"/>
              </a:spcBef>
              <a:buNone/>
            </a:pPr>
            <a:r>
              <a:rPr lang="kk-KZ" sz="2400" dirty="0">
                <a:solidFill>
                  <a:schemeClr val="tx1"/>
                </a:solidFill>
                <a:latin typeface="Times New Roman" panose="02020603050405020304" pitchFamily="18" charset="0"/>
                <a:cs typeface="Times New Roman" panose="02020603050405020304" pitchFamily="18" charset="0"/>
              </a:rPr>
              <a:t>4) күтілген инфляция  эффекті. Экономикалық тұрақсыздық жағдайында тауар бағасының елеусіз өзгерістерінің өзі тұтынушылардың инфляциялық күдіктерін күшейтуі, сәйкесінше сатып алу көлемінің өсуіне әкеліп соқтыруы мүмкін. </a:t>
            </a:r>
            <a:endParaRPr lang="ru-RU" sz="2400" dirty="0">
              <a:solidFill>
                <a:schemeClr val="tx1"/>
              </a:solidFill>
              <a:latin typeface="Times New Roman" panose="02020603050405020304" pitchFamily="18" charset="0"/>
              <a:cs typeface="Times New Roman" panose="02020603050405020304" pitchFamily="18" charset="0"/>
            </a:endParaRPr>
          </a:p>
          <a:p>
            <a:pPr marL="45720" indent="0">
              <a:lnSpc>
                <a:spcPct val="100000"/>
              </a:lnSpc>
              <a:spcBef>
                <a:spcPts val="0"/>
              </a:spcBef>
              <a:buNone/>
            </a:pP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5683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1030" y="491763"/>
            <a:ext cx="8911687" cy="761345"/>
          </a:xfrm>
        </p:spPr>
        <p:txBody>
          <a:bodyPr>
            <a:normAutofit/>
          </a:bodyPr>
          <a:lstStyle/>
          <a:p>
            <a:pPr algn="ctr"/>
            <a:r>
              <a:rPr lang="kk-KZ" sz="3200" b="1" dirty="0">
                <a:solidFill>
                  <a:schemeClr val="tx1"/>
                </a:solidFill>
                <a:latin typeface="Times New Roman" panose="02020603050405020304" pitchFamily="18" charset="0"/>
                <a:cs typeface="Times New Roman" panose="02020603050405020304" pitchFamily="18" charset="0"/>
              </a:rPr>
              <a:t>Нарықтық ұсыныс</a:t>
            </a:r>
            <a:endParaRPr lang="ru-RU" sz="3200"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03158" y="1385455"/>
            <a:ext cx="10301454" cy="4525767"/>
          </a:xfrm>
        </p:spPr>
        <p:txBody>
          <a:bodyPr>
            <a:normAutofit/>
          </a:bodyPr>
          <a:lstStyle/>
          <a:p>
            <a:pPr marL="45720" indent="0">
              <a:buNone/>
            </a:pPr>
            <a:r>
              <a:rPr lang="kk-KZ" sz="2400" i="1" dirty="0">
                <a:solidFill>
                  <a:schemeClr val="tx1"/>
                </a:solidFill>
                <a:latin typeface="Times New Roman" panose="02020603050405020304" pitchFamily="18" charset="0"/>
                <a:cs typeface="Times New Roman" panose="02020603050405020304" pitchFamily="18" charset="0"/>
              </a:rPr>
              <a:t>Нарықтық ұсыныс</a:t>
            </a:r>
            <a:r>
              <a:rPr lang="kk-KZ" sz="2400" dirty="0">
                <a:solidFill>
                  <a:schemeClr val="tx1"/>
                </a:solidFill>
                <a:latin typeface="Times New Roman" panose="02020603050405020304" pitchFamily="18" charset="0"/>
                <a:cs typeface="Times New Roman" panose="02020603050405020304" pitchFamily="18" charset="0"/>
              </a:rPr>
              <a:t> - берілген белгілі бір уақытта және жағдайларда өндірушілер өндіре алатын және өндіргісі келетін тауар көлемі (саны). </a:t>
            </a:r>
            <a:endParaRPr lang="ru-RU"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kk-KZ" sz="2400" i="1" dirty="0">
                <a:solidFill>
                  <a:schemeClr val="tx1"/>
                </a:solidFill>
                <a:latin typeface="Times New Roman" panose="02020603050405020304" pitchFamily="18" charset="0"/>
                <a:cs typeface="Times New Roman" panose="02020603050405020304" pitchFamily="18" charset="0"/>
              </a:rPr>
              <a:t>Q</a:t>
            </a:r>
            <a:r>
              <a:rPr lang="kk-KZ" sz="2400" i="1" baseline="-25000" dirty="0">
                <a:solidFill>
                  <a:schemeClr val="tx1"/>
                </a:solidFill>
                <a:latin typeface="Times New Roman" panose="02020603050405020304" pitchFamily="18" charset="0"/>
                <a:cs typeface="Times New Roman" panose="02020603050405020304" pitchFamily="18" charset="0"/>
              </a:rPr>
              <a:t>s</a:t>
            </a:r>
            <a:r>
              <a:rPr lang="en-US" sz="2400" i="1" dirty="0">
                <a:solidFill>
                  <a:schemeClr val="tx1"/>
                </a:solidFill>
                <a:latin typeface="Times New Roman" panose="02020603050405020304" pitchFamily="18" charset="0"/>
                <a:cs typeface="Times New Roman" panose="02020603050405020304" pitchFamily="18" charset="0"/>
              </a:rPr>
              <a:t> =f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i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j ,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n  </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 T</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 t</a:t>
            </a:r>
            <a:r>
              <a:rPr lang="kk-KZ" sz="2400" i="1" dirty="0">
                <a:solidFill>
                  <a:schemeClr val="tx1"/>
                </a:solidFill>
                <a:latin typeface="Times New Roman" panose="02020603050405020304" pitchFamily="18" charset="0"/>
                <a:cs typeface="Times New Roman" panose="02020603050405020304" pitchFamily="18" charset="0"/>
              </a:rPr>
              <a:t>,</a:t>
            </a:r>
            <a:r>
              <a:rPr lang="en-US" sz="2400" i="1" dirty="0">
                <a:solidFill>
                  <a:schemeClr val="tx1"/>
                </a:solidFill>
                <a:latin typeface="Times New Roman" panose="02020603050405020304" pitchFamily="18" charset="0"/>
                <a:cs typeface="Times New Roman" panose="02020603050405020304" pitchFamily="18" charset="0"/>
              </a:rPr>
              <a:t> N)</a:t>
            </a:r>
            <a:r>
              <a:rPr lang="kk-KZ" sz="2400" i="1" dirty="0">
                <a:solidFill>
                  <a:schemeClr val="tx1"/>
                </a:solidFill>
                <a:latin typeface="Times New Roman" panose="02020603050405020304" pitchFamily="18" charset="0"/>
                <a:cs typeface="Times New Roman" panose="02020603050405020304" pitchFamily="18" charset="0"/>
              </a:rPr>
              <a:t>,</a:t>
            </a:r>
            <a:endParaRPr lang="ru-RU" sz="2400" dirty="0">
              <a:solidFill>
                <a:schemeClr val="tx1"/>
              </a:solidFill>
              <a:latin typeface="Times New Roman" panose="02020603050405020304" pitchFamily="18" charset="0"/>
              <a:cs typeface="Times New Roman" panose="02020603050405020304" pitchFamily="18" charset="0"/>
            </a:endParaRPr>
          </a:p>
          <a:p>
            <a:pPr marL="0" indent="0">
              <a:buNone/>
            </a:pPr>
            <a:r>
              <a:rPr lang="kk-KZ" sz="2400" dirty="0">
                <a:solidFill>
                  <a:schemeClr val="tx1"/>
                </a:solidFill>
                <a:latin typeface="Times New Roman" panose="02020603050405020304" pitchFamily="18" charset="0"/>
                <a:cs typeface="Times New Roman" panose="02020603050405020304" pitchFamily="18" charset="0"/>
              </a:rPr>
              <a:t>       мұндағы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j , </a:t>
            </a:r>
            <a:r>
              <a:rPr lang="kk-KZ" sz="2400" i="1" dirty="0">
                <a:solidFill>
                  <a:schemeClr val="tx1"/>
                </a:solidFill>
                <a:latin typeface="Times New Roman" panose="02020603050405020304" pitchFamily="18" charset="0"/>
                <a:cs typeface="Times New Roman" panose="02020603050405020304" pitchFamily="18" charset="0"/>
              </a:rPr>
              <a:t>P</a:t>
            </a:r>
            <a:r>
              <a:rPr lang="kk-KZ" sz="2400" i="1" baseline="-25000" dirty="0">
                <a:solidFill>
                  <a:schemeClr val="tx1"/>
                </a:solidFill>
                <a:latin typeface="Times New Roman" panose="02020603050405020304" pitchFamily="18" charset="0"/>
                <a:cs typeface="Times New Roman" panose="02020603050405020304" pitchFamily="18" charset="0"/>
              </a:rPr>
              <a:t>n  </a:t>
            </a:r>
            <a:r>
              <a:rPr lang="kk-KZ" sz="2400" dirty="0">
                <a:solidFill>
                  <a:schemeClr val="tx1"/>
                </a:solidFill>
                <a:latin typeface="Times New Roman" panose="02020603050405020304" pitchFamily="18" charset="0"/>
                <a:cs typeface="Times New Roman" panose="02020603050405020304" pitchFamily="18" charset="0"/>
              </a:rPr>
              <a:t>- басқа тауарлар мен өндірістік ресурстар бағасы;</a:t>
            </a:r>
            <a:endParaRPr lang="ru-RU" sz="2400" dirty="0">
              <a:solidFill>
                <a:schemeClr val="tx1"/>
              </a:solidFill>
              <a:latin typeface="Times New Roman" panose="02020603050405020304" pitchFamily="18" charset="0"/>
              <a:cs typeface="Times New Roman" panose="02020603050405020304" pitchFamily="18" charset="0"/>
            </a:endParaRPr>
          </a:p>
          <a:p>
            <a:pPr marL="45720" indent="0">
              <a:buNone/>
            </a:pPr>
            <a:r>
              <a:rPr lang="kk-KZ" sz="2400" dirty="0">
                <a:solidFill>
                  <a:schemeClr val="tx1"/>
                </a:solidFill>
                <a:latin typeface="Times New Roman" panose="02020603050405020304" pitchFamily="18" charset="0"/>
                <a:cs typeface="Times New Roman" panose="02020603050405020304" pitchFamily="18" charset="0"/>
              </a:rPr>
              <a:t>                </a:t>
            </a:r>
            <a:r>
              <a:rPr lang="kk-KZ" sz="2400" i="1" dirty="0">
                <a:solidFill>
                  <a:schemeClr val="tx1"/>
                </a:solidFill>
                <a:latin typeface="Times New Roman" panose="02020603050405020304" pitchFamily="18" charset="0"/>
                <a:cs typeface="Times New Roman" panose="02020603050405020304" pitchFamily="18" charset="0"/>
              </a:rPr>
              <a:t>Т </a:t>
            </a:r>
            <a:r>
              <a:rPr lang="kk-KZ" sz="2400" dirty="0">
                <a:solidFill>
                  <a:schemeClr val="tx1"/>
                </a:solidFill>
                <a:latin typeface="Times New Roman" panose="02020603050405020304" pitchFamily="18" charset="0"/>
                <a:cs typeface="Times New Roman" panose="02020603050405020304" pitchFamily="18" charset="0"/>
              </a:rPr>
              <a:t>- қолданылатын технология сипаттамасы;</a:t>
            </a:r>
            <a:endParaRPr lang="ru-RU" sz="2400" dirty="0">
              <a:solidFill>
                <a:schemeClr val="tx1"/>
              </a:solidFill>
              <a:latin typeface="Times New Roman" panose="02020603050405020304" pitchFamily="18" charset="0"/>
              <a:cs typeface="Times New Roman" panose="02020603050405020304" pitchFamily="18" charset="0"/>
            </a:endParaRPr>
          </a:p>
          <a:p>
            <a:pPr marL="45720" indent="0">
              <a:buNone/>
            </a:pPr>
            <a:r>
              <a:rPr lang="kk-KZ" sz="2400" dirty="0">
                <a:solidFill>
                  <a:schemeClr val="tx1"/>
                </a:solidFill>
                <a:latin typeface="Times New Roman" panose="02020603050405020304" pitchFamily="18" charset="0"/>
                <a:cs typeface="Times New Roman" panose="02020603050405020304" pitchFamily="18" charset="0"/>
              </a:rPr>
              <a:t>                </a:t>
            </a:r>
            <a:r>
              <a:rPr lang="kk-KZ" sz="2400" i="1" dirty="0">
                <a:solidFill>
                  <a:schemeClr val="tx1"/>
                </a:solidFill>
                <a:latin typeface="Times New Roman" panose="02020603050405020304" pitchFamily="18" charset="0"/>
                <a:cs typeface="Times New Roman" panose="02020603050405020304" pitchFamily="18" charset="0"/>
              </a:rPr>
              <a:t>t - </a:t>
            </a:r>
            <a:r>
              <a:rPr lang="kk-KZ" sz="2400" dirty="0">
                <a:solidFill>
                  <a:schemeClr val="tx1"/>
                </a:solidFill>
                <a:latin typeface="Times New Roman" panose="02020603050405020304" pitchFamily="18" charset="0"/>
                <a:cs typeface="Times New Roman" panose="02020603050405020304" pitchFamily="18" charset="0"/>
              </a:rPr>
              <a:t>салық мөлшерлемесі;</a:t>
            </a:r>
            <a:endParaRPr lang="ru-RU" sz="2400" dirty="0">
              <a:solidFill>
                <a:schemeClr val="tx1"/>
              </a:solidFill>
              <a:latin typeface="Times New Roman" panose="02020603050405020304" pitchFamily="18" charset="0"/>
              <a:cs typeface="Times New Roman" panose="02020603050405020304" pitchFamily="18" charset="0"/>
            </a:endParaRPr>
          </a:p>
          <a:p>
            <a:pPr marL="45720" indent="0">
              <a:buNone/>
            </a:pPr>
            <a:r>
              <a:rPr lang="kk-KZ" sz="2400" dirty="0">
                <a:solidFill>
                  <a:schemeClr val="tx1"/>
                </a:solidFill>
                <a:latin typeface="Times New Roman" panose="02020603050405020304" pitchFamily="18" charset="0"/>
                <a:cs typeface="Times New Roman" panose="02020603050405020304" pitchFamily="18" charset="0"/>
              </a:rPr>
              <a:t>                </a:t>
            </a:r>
            <a:r>
              <a:rPr lang="kk-KZ" sz="2400" i="1" dirty="0">
                <a:solidFill>
                  <a:schemeClr val="tx1"/>
                </a:solidFill>
                <a:latin typeface="Times New Roman" panose="02020603050405020304" pitchFamily="18" charset="0"/>
                <a:cs typeface="Times New Roman" panose="02020603050405020304" pitchFamily="18" charset="0"/>
              </a:rPr>
              <a:t>N - </a:t>
            </a:r>
            <a:r>
              <a:rPr lang="kk-KZ" sz="2400" dirty="0">
                <a:solidFill>
                  <a:schemeClr val="tx1"/>
                </a:solidFill>
                <a:latin typeface="Times New Roman" panose="02020603050405020304" pitchFamily="18" charset="0"/>
                <a:cs typeface="Times New Roman" panose="02020603050405020304" pitchFamily="18" charset="0"/>
              </a:rPr>
              <a:t>өндірістің табиғи-климаттық жағдайларының сипаттамасы.</a:t>
            </a:r>
            <a:endParaRPr lang="ru-RU" sz="2400" dirty="0">
              <a:solidFill>
                <a:schemeClr val="tx1"/>
              </a:solidFill>
              <a:latin typeface="Times New Roman" panose="02020603050405020304" pitchFamily="18" charset="0"/>
              <a:cs typeface="Times New Roman" panose="02020603050405020304" pitchFamily="18" charset="0"/>
            </a:endParaRPr>
          </a:p>
          <a:p>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5140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20654" y="565962"/>
            <a:ext cx="10205201" cy="5675695"/>
          </a:xfrm>
        </p:spPr>
        <p:txBody>
          <a:bodyPr>
            <a:normAutofit/>
          </a:bodyPr>
          <a:lstStyle/>
          <a:p>
            <a:pPr algn="just"/>
            <a:r>
              <a:rPr lang="kk-KZ" sz="2400" b="1" u="sng" dirty="0">
                <a:solidFill>
                  <a:schemeClr val="tx1"/>
                </a:solidFill>
                <a:latin typeface="Times New Roman" panose="02020603050405020304" pitchFamily="18" charset="0"/>
                <a:cs typeface="Times New Roman" panose="02020603050405020304" pitchFamily="18" charset="0"/>
              </a:rPr>
              <a:t>Ұсыныс заңы </a:t>
            </a:r>
            <a:r>
              <a:rPr lang="kk-KZ" sz="2400" dirty="0">
                <a:solidFill>
                  <a:schemeClr val="tx1"/>
                </a:solidFill>
                <a:latin typeface="Times New Roman" panose="02020603050405020304" pitchFamily="18" charset="0"/>
                <a:cs typeface="Times New Roman" panose="02020603050405020304" pitchFamily="18" charset="0"/>
              </a:rPr>
              <a:t>басқа факторлар өзгермеген жағдайда баға өскен сайын ұсыныс көлемі де өсетінін көрсетеді. Демек, ұсыныс заңына сәйкес,  басқа жағдайлар өзгеріссіз болғанда берілген уақытта берілген тауар бағасы неғұрлым жоғары болса, өндірушілер сол тауарды соғұрлым көбірек өндіргісі келеді.</a:t>
            </a:r>
          </a:p>
          <a:p>
            <a:pPr algn="just"/>
            <a:endParaRPr lang="ru-RU" sz="2400" dirty="0">
              <a:solidFill>
                <a:schemeClr val="tx1"/>
              </a:solidFill>
              <a:latin typeface="Times New Roman" panose="02020603050405020304" pitchFamily="18" charset="0"/>
              <a:cs typeface="Times New Roman" panose="02020603050405020304" pitchFamily="18" charset="0"/>
            </a:endParaRPr>
          </a:p>
          <a:p>
            <a:pPr algn="just"/>
            <a:endParaRPr lang="ru-RU" sz="2400" dirty="0">
              <a:solidFill>
                <a:schemeClr val="tx1"/>
              </a:solidFill>
              <a:latin typeface="Times New Roman" panose="02020603050405020304" pitchFamily="18" charset="0"/>
              <a:cs typeface="Times New Roman" panose="02020603050405020304" pitchFamily="18" charset="0"/>
            </a:endParaRPr>
          </a:p>
        </p:txBody>
      </p:sp>
      <p:grpSp>
        <p:nvGrpSpPr>
          <p:cNvPr id="5" name="Полотно 120"/>
          <p:cNvGrpSpPr/>
          <p:nvPr/>
        </p:nvGrpSpPr>
        <p:grpSpPr>
          <a:xfrm>
            <a:off x="2314493" y="2458986"/>
            <a:ext cx="7417522" cy="4209790"/>
            <a:chOff x="0" y="0"/>
            <a:chExt cx="5940425" cy="3861435"/>
          </a:xfrm>
        </p:grpSpPr>
        <p:sp>
          <p:nvSpPr>
            <p:cNvPr id="6" name="Прямоугольник 5"/>
            <p:cNvSpPr/>
            <p:nvPr/>
          </p:nvSpPr>
          <p:spPr>
            <a:xfrm>
              <a:off x="0" y="0"/>
              <a:ext cx="5940425" cy="3861435"/>
            </a:xfrm>
            <a:prstGeom prst="rect">
              <a:avLst/>
            </a:prstGeom>
            <a:noFill/>
          </p:spPr>
        </p:sp>
        <p:cxnSp>
          <p:nvCxnSpPr>
            <p:cNvPr id="7" name="AutoShape 100"/>
            <p:cNvCxnSpPr>
              <a:cxnSpLocks noChangeShapeType="1"/>
            </p:cNvCxnSpPr>
            <p:nvPr/>
          </p:nvCxnSpPr>
          <p:spPr bwMode="auto">
            <a:xfrm flipV="1">
              <a:off x="718626" y="194722"/>
              <a:ext cx="825" cy="208088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 name="AutoShape 101"/>
            <p:cNvCxnSpPr>
              <a:cxnSpLocks noChangeShapeType="1"/>
            </p:cNvCxnSpPr>
            <p:nvPr/>
          </p:nvCxnSpPr>
          <p:spPr bwMode="auto">
            <a:xfrm>
              <a:off x="718626" y="2275606"/>
              <a:ext cx="2033771" cy="8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AutoShape 102"/>
            <p:cNvCxnSpPr>
              <a:cxnSpLocks noChangeShapeType="1"/>
            </p:cNvCxnSpPr>
            <p:nvPr/>
          </p:nvCxnSpPr>
          <p:spPr bwMode="auto">
            <a:xfrm flipV="1">
              <a:off x="3229281" y="197197"/>
              <a:ext cx="825" cy="207923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0" name="AutoShape 103"/>
            <p:cNvCxnSpPr>
              <a:cxnSpLocks noChangeShapeType="1"/>
            </p:cNvCxnSpPr>
            <p:nvPr/>
          </p:nvCxnSpPr>
          <p:spPr bwMode="auto">
            <a:xfrm>
              <a:off x="3230106" y="2276431"/>
              <a:ext cx="2566759" cy="8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1" name="Text Box 104"/>
            <p:cNvSpPr txBox="1">
              <a:spLocks noChangeArrowheads="1"/>
            </p:cNvSpPr>
            <p:nvPr/>
          </p:nvSpPr>
          <p:spPr bwMode="auto">
            <a:xfrm>
              <a:off x="1837406" y="194722"/>
              <a:ext cx="322598"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S</a:t>
              </a:r>
              <a:endParaRPr lang="ru-RU" sz="1000">
                <a:effectLst/>
                <a:latin typeface="Times New Roman" panose="02020603050405020304" pitchFamily="18" charset="0"/>
                <a:ea typeface="Times New Roman" panose="02020603050405020304" pitchFamily="18" charset="0"/>
              </a:endParaRPr>
            </a:p>
          </p:txBody>
        </p:sp>
        <p:sp>
          <p:nvSpPr>
            <p:cNvPr id="12" name="Text Box 105"/>
            <p:cNvSpPr txBox="1">
              <a:spLocks noChangeArrowheads="1"/>
            </p:cNvSpPr>
            <p:nvPr/>
          </p:nvSpPr>
          <p:spPr bwMode="auto">
            <a:xfrm>
              <a:off x="386953" y="1692266"/>
              <a:ext cx="241742"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200" i="1">
                  <a:effectLst/>
                  <a:latin typeface="Times New Roman" panose="02020603050405020304" pitchFamily="18" charset="0"/>
                  <a:ea typeface="Times New Roman" panose="02020603050405020304" pitchFamily="18" charset="0"/>
                </a:rPr>
                <a:t>А</a:t>
              </a:r>
              <a:endParaRPr lang="ru-RU" sz="1000">
                <a:effectLst/>
                <a:latin typeface="Times New Roman" panose="02020603050405020304" pitchFamily="18" charset="0"/>
                <a:ea typeface="Times New Roman" panose="02020603050405020304" pitchFamily="18" charset="0"/>
              </a:endParaRPr>
            </a:p>
          </p:txBody>
        </p:sp>
        <p:sp>
          <p:nvSpPr>
            <p:cNvPr id="13" name="Text Box 106"/>
            <p:cNvSpPr txBox="1">
              <a:spLocks noChangeArrowheads="1"/>
            </p:cNvSpPr>
            <p:nvPr/>
          </p:nvSpPr>
          <p:spPr bwMode="auto">
            <a:xfrm>
              <a:off x="415005" y="57757"/>
              <a:ext cx="213690"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P</a:t>
              </a:r>
              <a:endParaRPr lang="ru-RU" sz="1000">
                <a:effectLst/>
                <a:latin typeface="Times New Roman" panose="02020603050405020304" pitchFamily="18" charset="0"/>
                <a:ea typeface="Times New Roman" panose="02020603050405020304" pitchFamily="18" charset="0"/>
              </a:endParaRPr>
            </a:p>
          </p:txBody>
        </p:sp>
        <p:sp>
          <p:nvSpPr>
            <p:cNvPr id="14" name="Text Box 107"/>
            <p:cNvSpPr txBox="1">
              <a:spLocks noChangeArrowheads="1"/>
            </p:cNvSpPr>
            <p:nvPr/>
          </p:nvSpPr>
          <p:spPr bwMode="auto">
            <a:xfrm>
              <a:off x="4270506" y="192247"/>
              <a:ext cx="398504" cy="2945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S</a:t>
              </a:r>
              <a:r>
                <a:rPr lang="en-US" sz="1200" i="1" baseline="-25000">
                  <a:effectLst/>
                  <a:latin typeface="Times New Roman" panose="02020603050405020304" pitchFamily="18" charset="0"/>
                  <a:ea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endParaRPr>
            </a:p>
          </p:txBody>
        </p:sp>
        <p:sp>
          <p:nvSpPr>
            <p:cNvPr id="15" name="Text Box 108"/>
            <p:cNvSpPr txBox="1">
              <a:spLocks noChangeArrowheads="1"/>
            </p:cNvSpPr>
            <p:nvPr/>
          </p:nvSpPr>
          <p:spPr bwMode="auto">
            <a:xfrm>
              <a:off x="5268827" y="363866"/>
              <a:ext cx="398504"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S</a:t>
              </a:r>
              <a:r>
                <a:rPr lang="en-US" sz="1200" i="1" baseline="-25000">
                  <a:effectLst/>
                  <a:latin typeface="Times New Roman" panose="02020603050405020304" pitchFamily="18" charset="0"/>
                  <a:ea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endParaRPr>
            </a:p>
          </p:txBody>
        </p:sp>
        <p:sp>
          <p:nvSpPr>
            <p:cNvPr id="16" name="Text Box 109"/>
            <p:cNvSpPr txBox="1">
              <a:spLocks noChangeArrowheads="1"/>
            </p:cNvSpPr>
            <p:nvPr/>
          </p:nvSpPr>
          <p:spPr bwMode="auto">
            <a:xfrm>
              <a:off x="2924009" y="2391119"/>
              <a:ext cx="295371"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Q</a:t>
              </a:r>
              <a:endParaRPr lang="ru-RU" sz="1000">
                <a:effectLst/>
                <a:latin typeface="Times New Roman" panose="02020603050405020304" pitchFamily="18" charset="0"/>
                <a:ea typeface="Times New Roman" panose="02020603050405020304" pitchFamily="18" charset="0"/>
              </a:endParaRPr>
            </a:p>
          </p:txBody>
        </p:sp>
        <p:sp>
          <p:nvSpPr>
            <p:cNvPr id="17" name="Text Box 110"/>
            <p:cNvSpPr txBox="1">
              <a:spLocks noChangeArrowheads="1"/>
            </p:cNvSpPr>
            <p:nvPr/>
          </p:nvSpPr>
          <p:spPr bwMode="auto">
            <a:xfrm>
              <a:off x="3541153" y="2391119"/>
              <a:ext cx="1934763"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Q</a:t>
              </a:r>
              <a:r>
                <a:rPr lang="en-US" sz="1200" i="1" baseline="-25000">
                  <a:effectLst/>
                  <a:latin typeface="Times New Roman" panose="02020603050405020304" pitchFamily="18" charset="0"/>
                  <a:ea typeface="Times New Roman" panose="02020603050405020304" pitchFamily="18" charset="0"/>
                </a:rPr>
                <a:t>1            </a:t>
              </a:r>
              <a:r>
                <a:rPr lang="en-US" sz="1200" i="1">
                  <a:effectLst/>
                  <a:latin typeface="Times New Roman" panose="02020603050405020304" pitchFamily="18" charset="0"/>
                  <a:ea typeface="Times New Roman" panose="02020603050405020304" pitchFamily="18" charset="0"/>
                </a:rPr>
                <a:t>Q</a:t>
              </a:r>
              <a:r>
                <a:rPr lang="en-US" sz="1200" i="1" baseline="-25000">
                  <a:effectLst/>
                  <a:latin typeface="Times New Roman" panose="02020603050405020304" pitchFamily="18" charset="0"/>
                  <a:ea typeface="Times New Roman" panose="02020603050405020304" pitchFamily="18" charset="0"/>
                </a:rPr>
                <a:t>2</a:t>
              </a:r>
              <a:r>
                <a:rPr lang="en-US" sz="1200" i="1">
                  <a:effectLst/>
                  <a:latin typeface="Times New Roman" panose="02020603050405020304" pitchFamily="18" charset="0"/>
                  <a:ea typeface="Times New Roman" panose="02020603050405020304" pitchFamily="18" charset="0"/>
                </a:rPr>
                <a:t>        Q</a:t>
              </a:r>
              <a:r>
                <a:rPr lang="en-US" sz="1200" i="1" baseline="-25000">
                  <a:effectLst/>
                  <a:latin typeface="Times New Roman" panose="02020603050405020304" pitchFamily="18" charset="0"/>
                  <a:ea typeface="Times New Roman" panose="02020603050405020304" pitchFamily="18" charset="0"/>
                </a:rPr>
                <a:t>3            </a:t>
              </a:r>
              <a:r>
                <a:rPr lang="en-US" sz="1200" i="1">
                  <a:effectLst/>
                  <a:latin typeface="Times New Roman" panose="02020603050405020304" pitchFamily="18" charset="0"/>
                  <a:ea typeface="Times New Roman" panose="02020603050405020304" pitchFamily="18" charset="0"/>
                </a:rPr>
                <a:t>Q</a:t>
              </a:r>
              <a:r>
                <a:rPr lang="en-US" sz="1200" i="1" baseline="-25000">
                  <a:effectLst/>
                  <a:latin typeface="Times New Roman" panose="02020603050405020304" pitchFamily="18" charset="0"/>
                  <a:ea typeface="Times New Roman" panose="02020603050405020304" pitchFamily="18" charset="0"/>
                </a:rPr>
                <a:t>4</a:t>
              </a:r>
              <a:endParaRPr lang="ru-RU" sz="1000">
                <a:effectLst/>
                <a:latin typeface="Times New Roman" panose="02020603050405020304" pitchFamily="18" charset="0"/>
                <a:ea typeface="Times New Roman" panose="02020603050405020304" pitchFamily="18" charset="0"/>
              </a:endParaRPr>
            </a:p>
            <a:p>
              <a:pPr>
                <a:spcAft>
                  <a:spcPts val="0"/>
                </a:spcAft>
              </a:pPr>
              <a:r>
                <a:rPr lang="en-US" sz="1200" i="1">
                  <a:effectLst/>
                  <a:latin typeface="Times New Roman" panose="02020603050405020304" pitchFamily="18"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p>
              <a:pPr>
                <a:spcAft>
                  <a:spcPts val="0"/>
                </a:spcAft>
              </a:pPr>
              <a:r>
                <a:rPr lang="en-US" sz="1200" i="1">
                  <a:effectLst/>
                  <a:latin typeface="Times New Roman" panose="02020603050405020304" pitchFamily="18"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p:txBody>
        </p:sp>
        <p:cxnSp>
          <p:nvCxnSpPr>
            <p:cNvPr id="18" name="AutoShape 111"/>
            <p:cNvCxnSpPr>
              <a:cxnSpLocks noChangeShapeType="1"/>
            </p:cNvCxnSpPr>
            <p:nvPr/>
          </p:nvCxnSpPr>
          <p:spPr bwMode="auto">
            <a:xfrm flipV="1">
              <a:off x="3026317" y="700504"/>
              <a:ext cx="825" cy="79786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9" name="Text Box 112"/>
            <p:cNvSpPr txBox="1">
              <a:spLocks noChangeArrowheads="1"/>
            </p:cNvSpPr>
            <p:nvPr/>
          </p:nvSpPr>
          <p:spPr bwMode="auto">
            <a:xfrm>
              <a:off x="2859655" y="57757"/>
              <a:ext cx="243392"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P</a:t>
              </a:r>
              <a:endParaRPr lang="ru-RU" sz="1000">
                <a:effectLst/>
                <a:latin typeface="Times New Roman" panose="02020603050405020304" pitchFamily="18" charset="0"/>
                <a:ea typeface="Times New Roman" panose="02020603050405020304" pitchFamily="18" charset="0"/>
              </a:endParaRPr>
            </a:p>
          </p:txBody>
        </p:sp>
        <p:sp>
          <p:nvSpPr>
            <p:cNvPr id="20" name="Text Box 113"/>
            <p:cNvSpPr txBox="1">
              <a:spLocks noChangeArrowheads="1"/>
            </p:cNvSpPr>
            <p:nvPr/>
          </p:nvSpPr>
          <p:spPr bwMode="auto">
            <a:xfrm>
              <a:off x="301147" y="2879574"/>
              <a:ext cx="2286239" cy="4661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200" b="1">
                  <a:effectLst/>
                  <a:latin typeface="Times New Roman" panose="02020603050405020304" pitchFamily="18" charset="0"/>
                  <a:ea typeface="Times New Roman" panose="02020603050405020304" pitchFamily="18" charset="0"/>
                </a:rPr>
                <a:t>1.4-сурет. Ұсыныс қисығы</a:t>
              </a:r>
              <a:endParaRPr lang="ru-RU" sz="1000">
                <a:effectLst/>
                <a:latin typeface="Times New Roman" panose="02020603050405020304" pitchFamily="18" charset="0"/>
                <a:ea typeface="Times New Roman" panose="02020603050405020304" pitchFamily="18" charset="0"/>
              </a:endParaRPr>
            </a:p>
          </p:txBody>
        </p:sp>
        <p:sp>
          <p:nvSpPr>
            <p:cNvPr id="21" name="Text Box 114"/>
            <p:cNvSpPr txBox="1">
              <a:spLocks noChangeArrowheads="1"/>
            </p:cNvSpPr>
            <p:nvPr/>
          </p:nvSpPr>
          <p:spPr bwMode="auto">
            <a:xfrm>
              <a:off x="3306837" y="2879574"/>
              <a:ext cx="2286239" cy="6410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kk-KZ" sz="1200" b="1" dirty="0">
                  <a:effectLst/>
                  <a:latin typeface="Times New Roman" panose="02020603050405020304" pitchFamily="18" charset="0"/>
                  <a:ea typeface="Times New Roman" panose="02020603050405020304" pitchFamily="18" charset="0"/>
                </a:rPr>
                <a:t>1.5-сурет. Ұсыныс көлемінің өзгеруі және ұсыныс қисығының жылжуы</a:t>
              </a:r>
              <a:endParaRPr lang="ru-RU" sz="1000" dirty="0">
                <a:effectLst/>
                <a:latin typeface="Times New Roman" panose="02020603050405020304" pitchFamily="18" charset="0"/>
                <a:ea typeface="Times New Roman" panose="02020603050405020304" pitchFamily="18" charset="0"/>
              </a:endParaRPr>
            </a:p>
          </p:txBody>
        </p:sp>
        <p:sp>
          <p:nvSpPr>
            <p:cNvPr id="22" name="Arc 115"/>
            <p:cNvSpPr>
              <a:spLocks/>
            </p:cNvSpPr>
            <p:nvPr/>
          </p:nvSpPr>
          <p:spPr bwMode="auto">
            <a:xfrm flipV="1">
              <a:off x="931492" y="363866"/>
              <a:ext cx="1393525" cy="1690615"/>
            </a:xfrm>
            <a:custGeom>
              <a:avLst/>
              <a:gdLst>
                <a:gd name="G0" fmla="+- 828 0 0"/>
                <a:gd name="G1" fmla="+- 21600 0 0"/>
                <a:gd name="G2" fmla="+- 21600 0 0"/>
                <a:gd name="T0" fmla="*/ 0 w 22428"/>
                <a:gd name="T1" fmla="*/ 16 h 23364"/>
                <a:gd name="T2" fmla="*/ 22356 w 22428"/>
                <a:gd name="T3" fmla="*/ 23364 h 23364"/>
                <a:gd name="T4" fmla="*/ 828 w 22428"/>
                <a:gd name="T5" fmla="*/ 21600 h 23364"/>
              </a:gdLst>
              <a:ahLst/>
              <a:cxnLst>
                <a:cxn ang="0">
                  <a:pos x="T0" y="T1"/>
                </a:cxn>
                <a:cxn ang="0">
                  <a:pos x="T2" y="T3"/>
                </a:cxn>
                <a:cxn ang="0">
                  <a:pos x="T4" y="T5"/>
                </a:cxn>
              </a:cxnLst>
              <a:rect l="0" t="0" r="r" b="b"/>
              <a:pathLst>
                <a:path w="22428" h="23364" fill="none" extrusionOk="0">
                  <a:moveTo>
                    <a:pt x="-1" y="15"/>
                  </a:moveTo>
                  <a:cubicBezTo>
                    <a:pt x="275" y="5"/>
                    <a:pt x="551" y="0"/>
                    <a:pt x="828" y="0"/>
                  </a:cubicBezTo>
                  <a:cubicBezTo>
                    <a:pt x="12757" y="0"/>
                    <a:pt x="22428" y="9670"/>
                    <a:pt x="22428" y="21600"/>
                  </a:cubicBezTo>
                  <a:cubicBezTo>
                    <a:pt x="22428" y="22188"/>
                    <a:pt x="22403" y="22777"/>
                    <a:pt x="22355" y="23363"/>
                  </a:cubicBezTo>
                </a:path>
                <a:path w="22428" h="23364" stroke="0" extrusionOk="0">
                  <a:moveTo>
                    <a:pt x="-1" y="15"/>
                  </a:moveTo>
                  <a:cubicBezTo>
                    <a:pt x="275" y="5"/>
                    <a:pt x="551" y="0"/>
                    <a:pt x="828" y="0"/>
                  </a:cubicBezTo>
                  <a:cubicBezTo>
                    <a:pt x="12757" y="0"/>
                    <a:pt x="22428" y="9670"/>
                    <a:pt x="22428" y="21600"/>
                  </a:cubicBezTo>
                  <a:cubicBezTo>
                    <a:pt x="22428" y="22188"/>
                    <a:pt x="22403" y="22777"/>
                    <a:pt x="22355" y="23363"/>
                  </a:cubicBezTo>
                  <a:lnTo>
                    <a:pt x="828" y="2160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ru-RU"/>
            </a:p>
          </p:txBody>
        </p:sp>
        <p:cxnSp>
          <p:nvCxnSpPr>
            <p:cNvPr id="23" name="AutoShape 116"/>
            <p:cNvCxnSpPr>
              <a:cxnSpLocks noChangeShapeType="1"/>
            </p:cNvCxnSpPr>
            <p:nvPr/>
          </p:nvCxnSpPr>
          <p:spPr bwMode="auto">
            <a:xfrm flipV="1">
              <a:off x="3355515" y="437299"/>
              <a:ext cx="1458704" cy="1548699"/>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4" name="AutoShape 117"/>
            <p:cNvCxnSpPr>
              <a:cxnSpLocks noChangeShapeType="1"/>
            </p:cNvCxnSpPr>
            <p:nvPr/>
          </p:nvCxnSpPr>
          <p:spPr bwMode="auto">
            <a:xfrm flipV="1">
              <a:off x="4377763" y="756610"/>
              <a:ext cx="1156733" cy="116915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5" name="AutoShape 118"/>
            <p:cNvCxnSpPr>
              <a:cxnSpLocks noChangeShapeType="1"/>
            </p:cNvCxnSpPr>
            <p:nvPr/>
          </p:nvCxnSpPr>
          <p:spPr bwMode="auto">
            <a:xfrm>
              <a:off x="3229281" y="1594905"/>
              <a:ext cx="1439728" cy="0"/>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6" name="AutoShape 119"/>
            <p:cNvCxnSpPr>
              <a:cxnSpLocks noChangeShapeType="1"/>
            </p:cNvCxnSpPr>
            <p:nvPr/>
          </p:nvCxnSpPr>
          <p:spPr bwMode="auto">
            <a:xfrm>
              <a:off x="3230106" y="1137803"/>
              <a:ext cx="1925688" cy="0"/>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7" name="AutoShape 120"/>
            <p:cNvCxnSpPr>
              <a:cxnSpLocks noChangeShapeType="1"/>
            </p:cNvCxnSpPr>
            <p:nvPr/>
          </p:nvCxnSpPr>
          <p:spPr bwMode="auto">
            <a:xfrm>
              <a:off x="3714416" y="1596555"/>
              <a:ext cx="10726" cy="680702"/>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8" name="AutoShape 121"/>
            <p:cNvCxnSpPr>
              <a:cxnSpLocks noChangeShapeType="1"/>
            </p:cNvCxnSpPr>
            <p:nvPr/>
          </p:nvCxnSpPr>
          <p:spPr bwMode="auto">
            <a:xfrm>
              <a:off x="4163248" y="1137803"/>
              <a:ext cx="19801" cy="1139453"/>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9" name="AutoShape 122"/>
            <p:cNvCxnSpPr>
              <a:cxnSpLocks noChangeShapeType="1"/>
            </p:cNvCxnSpPr>
            <p:nvPr/>
          </p:nvCxnSpPr>
          <p:spPr bwMode="auto">
            <a:xfrm>
              <a:off x="5155794" y="1137803"/>
              <a:ext cx="0" cy="1137803"/>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0" name="AutoShape 123"/>
            <p:cNvCxnSpPr>
              <a:cxnSpLocks noChangeShapeType="1"/>
            </p:cNvCxnSpPr>
            <p:nvPr/>
          </p:nvCxnSpPr>
          <p:spPr bwMode="auto">
            <a:xfrm>
              <a:off x="4669009" y="1594905"/>
              <a:ext cx="0" cy="682352"/>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1" name="AutoShape 124"/>
            <p:cNvCxnSpPr>
              <a:cxnSpLocks noChangeShapeType="1"/>
            </p:cNvCxnSpPr>
            <p:nvPr/>
          </p:nvCxnSpPr>
          <p:spPr bwMode="auto">
            <a:xfrm>
              <a:off x="4522974" y="894401"/>
              <a:ext cx="690574"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652492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9361" y="786056"/>
            <a:ext cx="11011317" cy="5491454"/>
          </a:xfrm>
        </p:spPr>
        <p:txBody>
          <a:bodyPr/>
          <a:lstStyle/>
          <a:p>
            <a:pPr marL="0" indent="0" algn="ctr">
              <a:buNone/>
            </a:pPr>
            <a:r>
              <a:rPr lang="kk-KZ" sz="2400" b="1" i="1" dirty="0">
                <a:solidFill>
                  <a:schemeClr val="tx1"/>
                </a:solidFill>
                <a:latin typeface="Times New Roman" panose="02020603050405020304" pitchFamily="18" charset="0"/>
                <a:cs typeface="Times New Roman" panose="02020603050405020304" pitchFamily="18" charset="0"/>
              </a:rPr>
              <a:t>Нарықтық тепе-теңдік</a:t>
            </a:r>
            <a:r>
              <a:rPr lang="kk-KZ" sz="2400" b="1" dirty="0">
                <a:solidFill>
                  <a:schemeClr val="tx1"/>
                </a:solidFill>
                <a:latin typeface="Times New Roman" panose="02020603050405020304" pitchFamily="18" charset="0"/>
                <a:cs typeface="Times New Roman" panose="02020603050405020304" pitchFamily="18" charset="0"/>
              </a:rPr>
              <a:t> - бұл берілген баға деңгейінде сұраныс көлемі ұсыныс көлеміне тең болатын нарық жағдайы. </a:t>
            </a:r>
            <a:endParaRPr lang="ru-RU" sz="2400" b="1" dirty="0">
              <a:solidFill>
                <a:schemeClr val="tx1"/>
              </a:solidFill>
              <a:latin typeface="Times New Roman" panose="02020603050405020304" pitchFamily="18" charset="0"/>
              <a:cs typeface="Times New Roman" panose="02020603050405020304" pitchFamily="18" charset="0"/>
            </a:endParaRPr>
          </a:p>
          <a:p>
            <a:pPr marL="0" indent="0" algn="ctr">
              <a:buNone/>
            </a:pPr>
            <a:endParaRPr lang="ru-RU" b="1" dirty="0">
              <a:solidFill>
                <a:schemeClr val="tx1"/>
              </a:solidFill>
              <a:latin typeface="Times New Roman" panose="02020603050405020304" pitchFamily="18" charset="0"/>
              <a:cs typeface="Times New Roman" panose="02020603050405020304" pitchFamily="18" charset="0"/>
            </a:endParaRPr>
          </a:p>
        </p:txBody>
      </p:sp>
      <p:grpSp>
        <p:nvGrpSpPr>
          <p:cNvPr id="4" name="Полотно 94"/>
          <p:cNvGrpSpPr/>
          <p:nvPr/>
        </p:nvGrpSpPr>
        <p:grpSpPr>
          <a:xfrm>
            <a:off x="1376738" y="1991382"/>
            <a:ext cx="9842642" cy="4286128"/>
            <a:chOff x="0" y="0"/>
            <a:chExt cx="5940425" cy="3861435"/>
          </a:xfrm>
        </p:grpSpPr>
        <p:sp>
          <p:nvSpPr>
            <p:cNvPr id="5" name="Прямоугольник 4"/>
            <p:cNvSpPr/>
            <p:nvPr/>
          </p:nvSpPr>
          <p:spPr>
            <a:xfrm>
              <a:off x="0" y="0"/>
              <a:ext cx="5940425" cy="3861435"/>
            </a:xfrm>
            <a:prstGeom prst="rect">
              <a:avLst/>
            </a:prstGeom>
            <a:noFill/>
          </p:spPr>
        </p:sp>
        <p:cxnSp>
          <p:nvCxnSpPr>
            <p:cNvPr id="6" name="AutoShape 48"/>
            <p:cNvCxnSpPr>
              <a:cxnSpLocks noChangeShapeType="1"/>
            </p:cNvCxnSpPr>
            <p:nvPr/>
          </p:nvCxnSpPr>
          <p:spPr bwMode="auto">
            <a:xfrm flipV="1">
              <a:off x="717801" y="198022"/>
              <a:ext cx="825" cy="208088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 name="AutoShape 49"/>
            <p:cNvCxnSpPr>
              <a:cxnSpLocks noChangeShapeType="1"/>
            </p:cNvCxnSpPr>
            <p:nvPr/>
          </p:nvCxnSpPr>
          <p:spPr bwMode="auto">
            <a:xfrm>
              <a:off x="741728" y="2275606"/>
              <a:ext cx="2032945" cy="8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 name="AutoShape 50"/>
            <p:cNvCxnSpPr>
              <a:cxnSpLocks noChangeShapeType="1"/>
            </p:cNvCxnSpPr>
            <p:nvPr/>
          </p:nvCxnSpPr>
          <p:spPr bwMode="auto">
            <a:xfrm flipV="1">
              <a:off x="3230106" y="198022"/>
              <a:ext cx="825" cy="207923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AutoShape 51"/>
            <p:cNvCxnSpPr>
              <a:cxnSpLocks noChangeShapeType="1"/>
            </p:cNvCxnSpPr>
            <p:nvPr/>
          </p:nvCxnSpPr>
          <p:spPr bwMode="auto">
            <a:xfrm>
              <a:off x="3230106" y="2276431"/>
              <a:ext cx="2566759" cy="8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52"/>
            <p:cNvSpPr txBox="1">
              <a:spLocks noChangeArrowheads="1"/>
            </p:cNvSpPr>
            <p:nvPr/>
          </p:nvSpPr>
          <p:spPr bwMode="auto">
            <a:xfrm>
              <a:off x="2196307" y="250003"/>
              <a:ext cx="322598"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S</a:t>
              </a:r>
              <a:endParaRPr lang="ru-RU" sz="1000">
                <a:effectLst/>
                <a:latin typeface="Times New Roman" panose="02020603050405020304" pitchFamily="18" charset="0"/>
                <a:ea typeface="Times New Roman" panose="02020603050405020304" pitchFamily="18" charset="0"/>
              </a:endParaRPr>
            </a:p>
          </p:txBody>
        </p:sp>
        <p:sp>
          <p:nvSpPr>
            <p:cNvPr id="11" name="Text Box 53"/>
            <p:cNvSpPr txBox="1">
              <a:spLocks noChangeArrowheads="1"/>
            </p:cNvSpPr>
            <p:nvPr/>
          </p:nvSpPr>
          <p:spPr bwMode="auto">
            <a:xfrm>
              <a:off x="301147" y="1692266"/>
              <a:ext cx="327548"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i="1">
                  <a:effectLst/>
                  <a:latin typeface="Times New Roman" panose="02020603050405020304" pitchFamily="18" charset="0"/>
                  <a:ea typeface="Times New Roman" panose="02020603050405020304" pitchFamily="18" charset="0"/>
                </a:rPr>
                <a:t>Р</a:t>
              </a:r>
              <a:r>
                <a:rPr lang="kk-KZ" sz="1000" i="1" baseline="-25000">
                  <a:effectLst/>
                  <a:latin typeface="Times New Roman" panose="02020603050405020304" pitchFamily="18" charset="0"/>
                  <a:ea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endParaRPr>
            </a:p>
          </p:txBody>
        </p:sp>
        <p:sp>
          <p:nvSpPr>
            <p:cNvPr id="12" name="Text Box 54"/>
            <p:cNvSpPr txBox="1">
              <a:spLocks noChangeArrowheads="1"/>
            </p:cNvSpPr>
            <p:nvPr/>
          </p:nvSpPr>
          <p:spPr bwMode="auto">
            <a:xfrm>
              <a:off x="415005" y="57757"/>
              <a:ext cx="213690"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P</a:t>
              </a:r>
              <a:endParaRPr lang="ru-RU" sz="1000">
                <a:effectLst/>
                <a:latin typeface="Times New Roman" panose="02020603050405020304" pitchFamily="18" charset="0"/>
                <a:ea typeface="Times New Roman" panose="02020603050405020304" pitchFamily="18" charset="0"/>
              </a:endParaRPr>
            </a:p>
          </p:txBody>
        </p:sp>
        <p:sp>
          <p:nvSpPr>
            <p:cNvPr id="13" name="Text Box 55"/>
            <p:cNvSpPr txBox="1">
              <a:spLocks noChangeArrowheads="1"/>
            </p:cNvSpPr>
            <p:nvPr/>
          </p:nvSpPr>
          <p:spPr bwMode="auto">
            <a:xfrm>
              <a:off x="5541921" y="1804478"/>
              <a:ext cx="398504" cy="2945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D</a:t>
              </a:r>
              <a:endParaRPr lang="ru-RU" sz="1000">
                <a:effectLst/>
                <a:latin typeface="Times New Roman" panose="02020603050405020304" pitchFamily="18" charset="0"/>
                <a:ea typeface="Times New Roman" panose="02020603050405020304" pitchFamily="18" charset="0"/>
              </a:endParaRPr>
            </a:p>
          </p:txBody>
        </p:sp>
        <p:sp>
          <p:nvSpPr>
            <p:cNvPr id="14" name="Text Box 56"/>
            <p:cNvSpPr txBox="1">
              <a:spLocks noChangeArrowheads="1"/>
            </p:cNvSpPr>
            <p:nvPr/>
          </p:nvSpPr>
          <p:spPr bwMode="auto">
            <a:xfrm>
              <a:off x="5017184" y="248353"/>
              <a:ext cx="324248"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S</a:t>
              </a:r>
              <a:endParaRPr lang="ru-RU" sz="1000">
                <a:effectLst/>
                <a:latin typeface="Times New Roman" panose="02020603050405020304" pitchFamily="18" charset="0"/>
                <a:ea typeface="Times New Roman" panose="02020603050405020304" pitchFamily="18" charset="0"/>
              </a:endParaRPr>
            </a:p>
          </p:txBody>
        </p:sp>
        <p:sp>
          <p:nvSpPr>
            <p:cNvPr id="15" name="Text Box 57"/>
            <p:cNvSpPr txBox="1">
              <a:spLocks noChangeArrowheads="1"/>
            </p:cNvSpPr>
            <p:nvPr/>
          </p:nvSpPr>
          <p:spPr bwMode="auto">
            <a:xfrm>
              <a:off x="2924009" y="2391119"/>
              <a:ext cx="295371"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000" i="1">
                  <a:effectLst/>
                  <a:latin typeface="Times New Roman" panose="02020603050405020304" pitchFamily="18" charset="0"/>
                  <a:ea typeface="Times New Roman" panose="02020603050405020304" pitchFamily="18" charset="0"/>
                </a:rPr>
                <a:t>Q</a:t>
              </a:r>
              <a:endParaRPr lang="ru-RU" sz="1000">
                <a:effectLst/>
                <a:latin typeface="Times New Roman" panose="02020603050405020304" pitchFamily="18" charset="0"/>
                <a:ea typeface="Times New Roman" panose="02020603050405020304" pitchFamily="18" charset="0"/>
              </a:endParaRPr>
            </a:p>
          </p:txBody>
        </p:sp>
        <p:sp>
          <p:nvSpPr>
            <p:cNvPr id="16" name="Text Box 58"/>
            <p:cNvSpPr txBox="1">
              <a:spLocks noChangeArrowheads="1"/>
            </p:cNvSpPr>
            <p:nvPr/>
          </p:nvSpPr>
          <p:spPr bwMode="auto">
            <a:xfrm>
              <a:off x="3541153" y="2391119"/>
              <a:ext cx="1934763"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000" i="1">
                  <a:effectLst/>
                  <a:latin typeface="Times New Roman" panose="02020603050405020304" pitchFamily="18" charset="0"/>
                  <a:ea typeface="Times New Roman" panose="02020603050405020304" pitchFamily="18" charset="0"/>
                </a:rPr>
                <a:t>  Q</a:t>
              </a:r>
              <a:r>
                <a:rPr lang="en-US" sz="1000" i="1" baseline="-25000">
                  <a:effectLst/>
                  <a:latin typeface="Times New Roman" panose="02020603050405020304" pitchFamily="18" charset="0"/>
                  <a:ea typeface="Times New Roman" panose="02020603050405020304" pitchFamily="18" charset="0"/>
                </a:rPr>
                <a:t>1            </a:t>
              </a:r>
              <a:r>
                <a:rPr lang="en-US" sz="1000" i="1">
                  <a:effectLst/>
                  <a:latin typeface="Times New Roman" panose="02020603050405020304" pitchFamily="18" charset="0"/>
                  <a:ea typeface="Times New Roman" panose="02020603050405020304" pitchFamily="18" charset="0"/>
                </a:rPr>
                <a:t>           Q</a:t>
              </a:r>
              <a:r>
                <a:rPr lang="en-US" sz="1000" i="1" baseline="30000">
                  <a:effectLst/>
                  <a:latin typeface="Times New Roman" panose="02020603050405020304" pitchFamily="18" charset="0"/>
                  <a:ea typeface="Times New Roman" panose="02020603050405020304" pitchFamily="18" charset="0"/>
                </a:rPr>
                <a:t>*</a:t>
              </a:r>
              <a:r>
                <a:rPr lang="en-US" sz="1000" i="1" baseline="-25000">
                  <a:effectLst/>
                  <a:latin typeface="Times New Roman" panose="02020603050405020304" pitchFamily="18" charset="0"/>
                  <a:ea typeface="Times New Roman" panose="02020603050405020304" pitchFamily="18" charset="0"/>
                </a:rPr>
                <a:t>                         </a:t>
              </a:r>
              <a:r>
                <a:rPr lang="en-US" sz="1000" i="1">
                  <a:effectLst/>
                  <a:latin typeface="Times New Roman" panose="02020603050405020304" pitchFamily="18" charset="0"/>
                  <a:ea typeface="Times New Roman" panose="02020603050405020304" pitchFamily="18" charset="0"/>
                </a:rPr>
                <a:t>Q</a:t>
              </a:r>
              <a:r>
                <a:rPr lang="en-US" sz="1000" i="1" baseline="-25000">
                  <a:effectLst/>
                  <a:latin typeface="Times New Roman" panose="02020603050405020304" pitchFamily="18" charset="0"/>
                  <a:ea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endParaRPr>
            </a:p>
            <a:p>
              <a:pPr>
                <a:spcAft>
                  <a:spcPts val="0"/>
                </a:spcAft>
              </a:pPr>
              <a:r>
                <a:rPr lang="en-US" sz="1200" i="1">
                  <a:effectLst/>
                  <a:latin typeface="Times New Roman" panose="02020603050405020304" pitchFamily="18"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a:p>
              <a:pPr>
                <a:spcAft>
                  <a:spcPts val="0"/>
                </a:spcAft>
              </a:pPr>
              <a:r>
                <a:rPr lang="en-US" sz="1200" i="1">
                  <a:effectLst/>
                  <a:latin typeface="Times New Roman" panose="02020603050405020304" pitchFamily="18" charset="0"/>
                  <a:ea typeface="Times New Roman" panose="02020603050405020304" pitchFamily="18" charset="0"/>
                </a:rPr>
                <a:t>  </a:t>
              </a:r>
              <a:endParaRPr lang="ru-RU" sz="1000">
                <a:effectLst/>
                <a:latin typeface="Times New Roman" panose="02020603050405020304" pitchFamily="18" charset="0"/>
                <a:ea typeface="Times New Roman" panose="02020603050405020304" pitchFamily="18" charset="0"/>
              </a:endParaRPr>
            </a:p>
          </p:txBody>
        </p:sp>
        <p:sp>
          <p:nvSpPr>
            <p:cNvPr id="17" name="Text Box 59"/>
            <p:cNvSpPr txBox="1">
              <a:spLocks noChangeArrowheads="1"/>
            </p:cNvSpPr>
            <p:nvPr/>
          </p:nvSpPr>
          <p:spPr bwMode="auto">
            <a:xfrm>
              <a:off x="2859655" y="57757"/>
              <a:ext cx="243392" cy="292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200" i="1">
                  <a:effectLst/>
                  <a:latin typeface="Times New Roman" panose="02020603050405020304" pitchFamily="18" charset="0"/>
                  <a:ea typeface="Times New Roman" panose="02020603050405020304" pitchFamily="18" charset="0"/>
                </a:rPr>
                <a:t>P</a:t>
              </a:r>
              <a:endParaRPr lang="ru-RU" sz="1000">
                <a:effectLst/>
                <a:latin typeface="Times New Roman" panose="02020603050405020304" pitchFamily="18" charset="0"/>
                <a:ea typeface="Times New Roman" panose="02020603050405020304" pitchFamily="18" charset="0"/>
              </a:endParaRPr>
            </a:p>
          </p:txBody>
        </p:sp>
        <p:sp>
          <p:nvSpPr>
            <p:cNvPr id="18" name="Text Box 60"/>
            <p:cNvSpPr txBox="1">
              <a:spLocks noChangeArrowheads="1"/>
            </p:cNvSpPr>
            <p:nvPr/>
          </p:nvSpPr>
          <p:spPr bwMode="auto">
            <a:xfrm>
              <a:off x="1253265" y="2879574"/>
              <a:ext cx="4339810" cy="6410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kk-KZ" sz="1200" b="1" dirty="0">
                  <a:effectLst/>
                  <a:latin typeface="Times New Roman" panose="02020603050405020304" pitchFamily="18" charset="0"/>
                  <a:ea typeface="Times New Roman" panose="02020603050405020304" pitchFamily="18" charset="0"/>
                </a:rPr>
                <a:t>1.6-сурет. Нарықтық тепе-теңдіктің қалыптасуы</a:t>
              </a:r>
              <a:endParaRPr lang="ru-RU" sz="1000" dirty="0">
                <a:effectLst/>
                <a:latin typeface="Times New Roman" panose="02020603050405020304" pitchFamily="18" charset="0"/>
                <a:ea typeface="Times New Roman" panose="02020603050405020304" pitchFamily="18" charset="0"/>
              </a:endParaRPr>
            </a:p>
            <a:p>
              <a:pPr algn="ctr">
                <a:spcAft>
                  <a:spcPts val="0"/>
                </a:spcAft>
              </a:pPr>
              <a:r>
                <a:rPr lang="kk-KZ" sz="1200" b="1" dirty="0">
                  <a:effectLst/>
                  <a:latin typeface="Times New Roman" panose="02020603050405020304" pitchFamily="18" charset="0"/>
                  <a:ea typeface="Times New Roman" panose="02020603050405020304" pitchFamily="18" charset="0"/>
                </a:rPr>
                <a:t>а) Л.Вальрас бойынша; б) А. Маршалл бойынша</a:t>
              </a:r>
              <a:endParaRPr lang="ru-RU" sz="1000" dirty="0">
                <a:effectLst/>
                <a:latin typeface="Times New Roman" panose="02020603050405020304" pitchFamily="18" charset="0"/>
                <a:ea typeface="Times New Roman" panose="02020603050405020304" pitchFamily="18" charset="0"/>
              </a:endParaRPr>
            </a:p>
          </p:txBody>
        </p:sp>
        <p:cxnSp>
          <p:nvCxnSpPr>
            <p:cNvPr id="19" name="AutoShape 61"/>
            <p:cNvCxnSpPr>
              <a:cxnSpLocks noChangeShapeType="1"/>
            </p:cNvCxnSpPr>
            <p:nvPr/>
          </p:nvCxnSpPr>
          <p:spPr bwMode="auto">
            <a:xfrm flipV="1">
              <a:off x="836610" y="542086"/>
              <a:ext cx="1682295" cy="138368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 name="AutoShape 62"/>
            <p:cNvCxnSpPr>
              <a:cxnSpLocks noChangeShapeType="1"/>
            </p:cNvCxnSpPr>
            <p:nvPr/>
          </p:nvCxnSpPr>
          <p:spPr bwMode="auto">
            <a:xfrm flipH="1" flipV="1">
              <a:off x="719451" y="486805"/>
              <a:ext cx="1799454" cy="1438962"/>
            </a:xfrm>
            <a:prstGeom prst="straightConnector1">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cxnSp>
        <p:sp>
          <p:nvSpPr>
            <p:cNvPr id="21" name="Text Box 63"/>
            <p:cNvSpPr txBox="1">
              <a:spLocks noChangeArrowheads="1"/>
            </p:cNvSpPr>
            <p:nvPr/>
          </p:nvSpPr>
          <p:spPr bwMode="auto">
            <a:xfrm>
              <a:off x="301147" y="600668"/>
              <a:ext cx="326723"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i="1">
                  <a:effectLst/>
                  <a:latin typeface="Times New Roman" panose="02020603050405020304" pitchFamily="18" charset="0"/>
                  <a:ea typeface="Times New Roman" panose="02020603050405020304" pitchFamily="18" charset="0"/>
                </a:rPr>
                <a:t>Р</a:t>
              </a:r>
              <a:r>
                <a:rPr lang="en-US" sz="1000" i="1" baseline="-25000">
                  <a:effectLst/>
                  <a:latin typeface="Times New Roman" panose="02020603050405020304" pitchFamily="18" charset="0"/>
                  <a:ea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endParaRPr>
            </a:p>
          </p:txBody>
        </p:sp>
        <p:sp>
          <p:nvSpPr>
            <p:cNvPr id="22" name="Text Box 64"/>
            <p:cNvSpPr txBox="1">
              <a:spLocks noChangeArrowheads="1"/>
            </p:cNvSpPr>
            <p:nvPr/>
          </p:nvSpPr>
          <p:spPr bwMode="auto">
            <a:xfrm>
              <a:off x="278045" y="1204636"/>
              <a:ext cx="327548"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i="1">
                  <a:effectLst/>
                  <a:latin typeface="Times New Roman" panose="02020603050405020304" pitchFamily="18" charset="0"/>
                  <a:ea typeface="Times New Roman" panose="02020603050405020304" pitchFamily="18" charset="0"/>
                </a:rPr>
                <a:t>Р</a:t>
              </a:r>
              <a:r>
                <a:rPr lang="en-US" sz="1000" i="1" baseline="30000">
                  <a:effectLst/>
                  <a:latin typeface="Times New Roman" panose="02020603050405020304" pitchFamily="18" charset="0"/>
                  <a:ea typeface="Times New Roman" panose="02020603050405020304" pitchFamily="18" charset="0"/>
                </a:rPr>
                <a:t>*</a:t>
              </a:r>
              <a:endParaRPr lang="ru-RU" sz="1000">
                <a:effectLst/>
                <a:latin typeface="Times New Roman" panose="02020603050405020304" pitchFamily="18" charset="0"/>
                <a:ea typeface="Times New Roman" panose="02020603050405020304" pitchFamily="18" charset="0"/>
              </a:endParaRPr>
            </a:p>
          </p:txBody>
        </p:sp>
        <p:cxnSp>
          <p:nvCxnSpPr>
            <p:cNvPr id="23" name="AutoShape 65"/>
            <p:cNvCxnSpPr>
              <a:cxnSpLocks noChangeShapeType="1"/>
            </p:cNvCxnSpPr>
            <p:nvPr/>
          </p:nvCxnSpPr>
          <p:spPr bwMode="auto">
            <a:xfrm flipH="1">
              <a:off x="718626" y="1262392"/>
              <a:ext cx="953768" cy="9901"/>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4" name="AutoShape 66"/>
            <p:cNvCxnSpPr>
              <a:cxnSpLocks noChangeShapeType="1"/>
            </p:cNvCxnSpPr>
            <p:nvPr/>
          </p:nvCxnSpPr>
          <p:spPr bwMode="auto">
            <a:xfrm>
              <a:off x="718626" y="1692266"/>
              <a:ext cx="1518109" cy="0"/>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5" name="AutoShape 67"/>
            <p:cNvCxnSpPr>
              <a:cxnSpLocks noChangeShapeType="1"/>
            </p:cNvCxnSpPr>
            <p:nvPr/>
          </p:nvCxnSpPr>
          <p:spPr bwMode="auto">
            <a:xfrm>
              <a:off x="719451" y="701329"/>
              <a:ext cx="1615466" cy="825"/>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6" name="AutoShape 68"/>
            <p:cNvCxnSpPr>
              <a:cxnSpLocks noChangeShapeType="1"/>
            </p:cNvCxnSpPr>
            <p:nvPr/>
          </p:nvCxnSpPr>
          <p:spPr bwMode="auto">
            <a:xfrm>
              <a:off x="2334917" y="700504"/>
              <a:ext cx="825" cy="1576753"/>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7" name="AutoShape 69"/>
            <p:cNvCxnSpPr>
              <a:cxnSpLocks noChangeShapeType="1"/>
            </p:cNvCxnSpPr>
            <p:nvPr/>
          </p:nvCxnSpPr>
          <p:spPr bwMode="auto">
            <a:xfrm>
              <a:off x="982645" y="700504"/>
              <a:ext cx="28877" cy="1575102"/>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8" name="AutoShape 70"/>
            <p:cNvCxnSpPr>
              <a:cxnSpLocks noChangeShapeType="1"/>
            </p:cNvCxnSpPr>
            <p:nvPr/>
          </p:nvCxnSpPr>
          <p:spPr bwMode="auto">
            <a:xfrm>
              <a:off x="1117955" y="1692266"/>
              <a:ext cx="9901" cy="583341"/>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29" name="AutoShape 71"/>
            <p:cNvCxnSpPr>
              <a:cxnSpLocks noChangeShapeType="1"/>
            </p:cNvCxnSpPr>
            <p:nvPr/>
          </p:nvCxnSpPr>
          <p:spPr bwMode="auto">
            <a:xfrm>
              <a:off x="1672395" y="1692266"/>
              <a:ext cx="825" cy="584991"/>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0" name="AutoShape 72"/>
            <p:cNvCxnSpPr>
              <a:cxnSpLocks noChangeShapeType="1"/>
            </p:cNvCxnSpPr>
            <p:nvPr/>
          </p:nvCxnSpPr>
          <p:spPr bwMode="auto">
            <a:xfrm>
              <a:off x="2236735" y="1692266"/>
              <a:ext cx="0" cy="583341"/>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sp>
          <p:nvSpPr>
            <p:cNvPr id="31" name="Text Box 73"/>
            <p:cNvSpPr txBox="1">
              <a:spLocks noChangeArrowheads="1"/>
            </p:cNvSpPr>
            <p:nvPr/>
          </p:nvSpPr>
          <p:spPr bwMode="auto">
            <a:xfrm>
              <a:off x="741728" y="2391119"/>
              <a:ext cx="2032945"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i="1" dirty="0">
                  <a:effectLst/>
                  <a:latin typeface="Times New Roman" panose="02020603050405020304" pitchFamily="18" charset="0"/>
                  <a:ea typeface="Times New Roman" panose="02020603050405020304" pitchFamily="18" charset="0"/>
                </a:rPr>
                <a:t>  </a:t>
              </a:r>
              <a:r>
                <a:rPr lang="en-US" sz="1000" i="1" dirty="0">
                  <a:effectLst/>
                  <a:latin typeface="Times New Roman" panose="02020603050405020304" pitchFamily="18" charset="0"/>
                  <a:ea typeface="Times New Roman" panose="02020603050405020304" pitchFamily="18" charset="0"/>
                </a:rPr>
                <a:t>Q</a:t>
              </a:r>
              <a:r>
                <a:rPr lang="en-US" sz="1000" i="1" baseline="-25000" dirty="0">
                  <a:effectLst/>
                  <a:latin typeface="Times New Roman" panose="02020603050405020304" pitchFamily="18" charset="0"/>
                  <a:ea typeface="Times New Roman" panose="02020603050405020304" pitchFamily="18" charset="0"/>
                </a:rPr>
                <a:t>1      </a:t>
              </a:r>
              <a:r>
                <a:rPr lang="en-US" sz="1000" i="1" dirty="0">
                  <a:effectLst/>
                  <a:latin typeface="Times New Roman" panose="02020603050405020304" pitchFamily="18" charset="0"/>
                  <a:ea typeface="Times New Roman" panose="02020603050405020304" pitchFamily="18" charset="0"/>
                </a:rPr>
                <a:t>Q</a:t>
              </a:r>
              <a:r>
                <a:rPr lang="en-US" sz="1000" i="1" baseline="-25000" dirty="0">
                  <a:effectLst/>
                  <a:latin typeface="Times New Roman" panose="02020603050405020304" pitchFamily="18" charset="0"/>
                  <a:ea typeface="Times New Roman" panose="02020603050405020304" pitchFamily="18" charset="0"/>
                </a:rPr>
                <a:t>2</a:t>
              </a:r>
              <a:r>
                <a:rPr lang="en-US" sz="1000" i="1" dirty="0">
                  <a:effectLst/>
                  <a:latin typeface="Times New Roman" panose="02020603050405020304" pitchFamily="18" charset="0"/>
                  <a:ea typeface="Times New Roman" panose="02020603050405020304" pitchFamily="18" charset="0"/>
                </a:rPr>
                <a:t>   </a:t>
              </a:r>
              <a:r>
                <a:rPr lang="kk-KZ" sz="1000" i="1" dirty="0">
                  <a:effectLst/>
                  <a:latin typeface="Times New Roman" panose="02020603050405020304" pitchFamily="18" charset="0"/>
                  <a:ea typeface="Times New Roman" panose="02020603050405020304" pitchFamily="18" charset="0"/>
                </a:rPr>
                <a:t>     </a:t>
              </a:r>
              <a:r>
                <a:rPr lang="en-US" sz="1000" i="1" dirty="0">
                  <a:effectLst/>
                  <a:latin typeface="Times New Roman" panose="02020603050405020304" pitchFamily="18" charset="0"/>
                  <a:ea typeface="Times New Roman" panose="02020603050405020304" pitchFamily="18" charset="0"/>
                </a:rPr>
                <a:t>   Q</a:t>
              </a:r>
              <a:r>
                <a:rPr lang="kk-KZ" sz="1000" i="1" baseline="30000" dirty="0">
                  <a:effectLst/>
                  <a:latin typeface="Times New Roman" panose="02020603050405020304" pitchFamily="18" charset="0"/>
                  <a:ea typeface="Times New Roman" panose="02020603050405020304" pitchFamily="18" charset="0"/>
                </a:rPr>
                <a:t>*</a:t>
              </a:r>
              <a:r>
                <a:rPr lang="kk-KZ" sz="1000" i="1" dirty="0">
                  <a:effectLst/>
                  <a:latin typeface="Times New Roman" panose="02020603050405020304" pitchFamily="18" charset="0"/>
                  <a:ea typeface="Times New Roman" panose="02020603050405020304" pitchFamily="18" charset="0"/>
                </a:rPr>
                <a:t>            </a:t>
              </a:r>
              <a:r>
                <a:rPr lang="en-US" sz="1000" i="1" dirty="0">
                  <a:effectLst/>
                  <a:latin typeface="Times New Roman" panose="02020603050405020304" pitchFamily="18" charset="0"/>
                  <a:ea typeface="Times New Roman" panose="02020603050405020304" pitchFamily="18" charset="0"/>
                </a:rPr>
                <a:t>Q</a:t>
              </a:r>
              <a:r>
                <a:rPr lang="en-US" sz="1000" i="1" baseline="-25000" dirty="0">
                  <a:effectLst/>
                  <a:latin typeface="Times New Roman" panose="02020603050405020304" pitchFamily="18" charset="0"/>
                  <a:ea typeface="Times New Roman" panose="02020603050405020304" pitchFamily="18" charset="0"/>
                </a:rPr>
                <a:t>3  </a:t>
              </a:r>
              <a:r>
                <a:rPr lang="en-US" sz="1000" i="1" dirty="0">
                  <a:effectLst/>
                  <a:latin typeface="Times New Roman" panose="02020603050405020304" pitchFamily="18" charset="0"/>
                  <a:ea typeface="Times New Roman" panose="02020603050405020304" pitchFamily="18" charset="0"/>
                </a:rPr>
                <a:t>Q</a:t>
              </a:r>
              <a:r>
                <a:rPr lang="en-US" sz="1000" i="1" baseline="-25000" dirty="0">
                  <a:effectLst/>
                  <a:latin typeface="Times New Roman" panose="02020603050405020304" pitchFamily="18" charset="0"/>
                  <a:ea typeface="Times New Roman" panose="02020603050405020304" pitchFamily="18" charset="0"/>
                </a:rPr>
                <a:t>4</a:t>
              </a:r>
              <a:r>
                <a:rPr lang="kk-KZ" sz="1000" i="1" baseline="-25000" dirty="0">
                  <a:effectLst/>
                  <a:latin typeface="Times New Roman" panose="02020603050405020304" pitchFamily="18" charset="0"/>
                  <a:ea typeface="Times New Roman" panose="02020603050405020304" pitchFamily="18" charset="0"/>
                </a:rPr>
                <a:t>   </a:t>
              </a:r>
              <a:r>
                <a:rPr lang="en-US" sz="1000" i="1" dirty="0">
                  <a:effectLst/>
                  <a:latin typeface="Times New Roman" panose="02020603050405020304" pitchFamily="18" charset="0"/>
                  <a:ea typeface="Times New Roman" panose="02020603050405020304" pitchFamily="18" charset="0"/>
                </a:rPr>
                <a:t>Q</a:t>
              </a:r>
              <a:endParaRPr lang="ru-RU" sz="1000" dirty="0">
                <a:effectLst/>
                <a:latin typeface="Times New Roman" panose="02020603050405020304" pitchFamily="18" charset="0"/>
                <a:ea typeface="Times New Roman" panose="02020603050405020304" pitchFamily="18" charset="0"/>
              </a:endParaRPr>
            </a:p>
            <a:p>
              <a:pPr>
                <a:spcAft>
                  <a:spcPts val="0"/>
                </a:spcAft>
              </a:pPr>
              <a:r>
                <a:rPr lang="kk-KZ" sz="1000" i="1" dirty="0">
                  <a:effectLst/>
                  <a:latin typeface="Times New Roman" panose="02020603050405020304" pitchFamily="18" charset="0"/>
                  <a:ea typeface="Times New Roman" panose="02020603050405020304" pitchFamily="18" charset="0"/>
                </a:rPr>
                <a:t> </a:t>
              </a:r>
              <a:endParaRPr lang="ru-RU" sz="1000" dirty="0">
                <a:effectLst/>
                <a:latin typeface="Times New Roman" panose="02020603050405020304" pitchFamily="18" charset="0"/>
                <a:ea typeface="Times New Roman" panose="02020603050405020304" pitchFamily="18" charset="0"/>
              </a:endParaRPr>
            </a:p>
            <a:p>
              <a:pPr>
                <a:spcAft>
                  <a:spcPts val="0"/>
                </a:spcAft>
              </a:pPr>
              <a:r>
                <a:rPr lang="en-US" sz="1200" i="1" dirty="0">
                  <a:effectLst/>
                  <a:latin typeface="Times New Roman" panose="02020603050405020304" pitchFamily="18" charset="0"/>
                  <a:ea typeface="Times New Roman" panose="02020603050405020304" pitchFamily="18" charset="0"/>
                </a:rPr>
                <a:t> </a:t>
              </a:r>
              <a:endParaRPr lang="ru-RU" sz="1000" dirty="0">
                <a:effectLst/>
                <a:latin typeface="Times New Roman" panose="02020603050405020304" pitchFamily="18" charset="0"/>
                <a:ea typeface="Times New Roman" panose="02020603050405020304" pitchFamily="18" charset="0"/>
              </a:endParaRPr>
            </a:p>
            <a:p>
              <a:pPr>
                <a:spcAft>
                  <a:spcPts val="0"/>
                </a:spcAft>
              </a:pPr>
              <a:r>
                <a:rPr lang="en-US" sz="1200" i="1" dirty="0">
                  <a:effectLst/>
                  <a:latin typeface="Times New Roman" panose="02020603050405020304" pitchFamily="18" charset="0"/>
                  <a:ea typeface="Times New Roman" panose="02020603050405020304" pitchFamily="18" charset="0"/>
                </a:rPr>
                <a:t>  </a:t>
              </a:r>
              <a:endParaRPr lang="ru-RU" sz="1000" dirty="0">
                <a:effectLst/>
                <a:latin typeface="Times New Roman" panose="02020603050405020304" pitchFamily="18" charset="0"/>
                <a:ea typeface="Times New Roman" panose="02020603050405020304" pitchFamily="18" charset="0"/>
              </a:endParaRPr>
            </a:p>
          </p:txBody>
        </p:sp>
        <p:cxnSp>
          <p:nvCxnSpPr>
            <p:cNvPr id="32" name="AutoShape 74"/>
            <p:cNvCxnSpPr>
              <a:cxnSpLocks noChangeShapeType="1"/>
            </p:cNvCxnSpPr>
            <p:nvPr/>
          </p:nvCxnSpPr>
          <p:spPr bwMode="auto">
            <a:xfrm flipV="1">
              <a:off x="3339014" y="542086"/>
              <a:ext cx="2202908" cy="15569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3" name="AutoShape 75"/>
            <p:cNvCxnSpPr>
              <a:cxnSpLocks noChangeShapeType="1"/>
              <a:stCxn id="13" idx="2"/>
            </p:cNvCxnSpPr>
            <p:nvPr/>
          </p:nvCxnSpPr>
          <p:spPr bwMode="auto">
            <a:xfrm flipH="1" flipV="1">
              <a:off x="3675638" y="602318"/>
              <a:ext cx="2065123" cy="1496719"/>
            </a:xfrm>
            <a:prstGeom prst="straightConnector1">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cxnSp>
        <p:cxnSp>
          <p:nvCxnSpPr>
            <p:cNvPr id="34" name="AutoShape 76"/>
            <p:cNvCxnSpPr>
              <a:cxnSpLocks noChangeShapeType="1"/>
            </p:cNvCxnSpPr>
            <p:nvPr/>
          </p:nvCxnSpPr>
          <p:spPr bwMode="auto">
            <a:xfrm flipH="1">
              <a:off x="3230106" y="1262392"/>
              <a:ext cx="445532" cy="11551"/>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5" name="AutoShape 77"/>
            <p:cNvCxnSpPr>
              <a:cxnSpLocks noChangeShapeType="1"/>
            </p:cNvCxnSpPr>
            <p:nvPr/>
          </p:nvCxnSpPr>
          <p:spPr bwMode="auto">
            <a:xfrm>
              <a:off x="4553501" y="1204636"/>
              <a:ext cx="825" cy="1072621"/>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6" name="AutoShape 78"/>
            <p:cNvCxnSpPr>
              <a:cxnSpLocks noChangeShapeType="1"/>
            </p:cNvCxnSpPr>
            <p:nvPr/>
          </p:nvCxnSpPr>
          <p:spPr bwMode="auto">
            <a:xfrm>
              <a:off x="3229281" y="702154"/>
              <a:ext cx="2111326" cy="0"/>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7" name="AutoShape 79"/>
            <p:cNvCxnSpPr>
              <a:cxnSpLocks noChangeShapeType="1"/>
            </p:cNvCxnSpPr>
            <p:nvPr/>
          </p:nvCxnSpPr>
          <p:spPr bwMode="auto">
            <a:xfrm flipV="1">
              <a:off x="3219380" y="1804478"/>
              <a:ext cx="2121227" cy="12376"/>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8" name="AutoShape 80"/>
            <p:cNvCxnSpPr>
              <a:cxnSpLocks noChangeShapeType="1"/>
            </p:cNvCxnSpPr>
            <p:nvPr/>
          </p:nvCxnSpPr>
          <p:spPr bwMode="auto">
            <a:xfrm>
              <a:off x="3787846" y="1804478"/>
              <a:ext cx="825" cy="471128"/>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cxnSp>
          <p:nvCxnSpPr>
            <p:cNvPr id="39" name="AutoShape 81"/>
            <p:cNvCxnSpPr>
              <a:cxnSpLocks noChangeShapeType="1"/>
            </p:cNvCxnSpPr>
            <p:nvPr/>
          </p:nvCxnSpPr>
          <p:spPr bwMode="auto">
            <a:xfrm>
              <a:off x="5340607" y="1817680"/>
              <a:ext cx="825" cy="459577"/>
            </a:xfrm>
            <a:prstGeom prst="straightConnector1">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cxnSp>
        <p:sp>
          <p:nvSpPr>
            <p:cNvPr id="40" name="Text Box 82"/>
            <p:cNvSpPr txBox="1">
              <a:spLocks noChangeArrowheads="1"/>
            </p:cNvSpPr>
            <p:nvPr/>
          </p:nvSpPr>
          <p:spPr bwMode="auto">
            <a:xfrm>
              <a:off x="2859655" y="1204636"/>
              <a:ext cx="327548"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i="1">
                  <a:effectLst/>
                  <a:latin typeface="Times New Roman" panose="02020603050405020304" pitchFamily="18" charset="0"/>
                  <a:ea typeface="Times New Roman" panose="02020603050405020304" pitchFamily="18" charset="0"/>
                </a:rPr>
                <a:t>Р</a:t>
              </a:r>
              <a:r>
                <a:rPr lang="en-US" sz="1000" i="1" baseline="30000">
                  <a:effectLst/>
                  <a:latin typeface="Times New Roman" panose="02020603050405020304" pitchFamily="18" charset="0"/>
                  <a:ea typeface="Times New Roman" panose="02020603050405020304" pitchFamily="18" charset="0"/>
                </a:rPr>
                <a:t>*</a:t>
              </a:r>
              <a:endParaRPr lang="ru-RU" sz="1000">
                <a:effectLst/>
                <a:latin typeface="Times New Roman" panose="02020603050405020304" pitchFamily="18" charset="0"/>
                <a:ea typeface="Times New Roman" panose="02020603050405020304" pitchFamily="18" charset="0"/>
              </a:endParaRPr>
            </a:p>
          </p:txBody>
        </p:sp>
        <p:sp>
          <p:nvSpPr>
            <p:cNvPr id="41" name="Text Box 83"/>
            <p:cNvSpPr txBox="1">
              <a:spLocks noChangeArrowheads="1"/>
            </p:cNvSpPr>
            <p:nvPr/>
          </p:nvSpPr>
          <p:spPr bwMode="auto">
            <a:xfrm>
              <a:off x="2859655" y="1692266"/>
              <a:ext cx="326723" cy="2937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i="1">
                  <a:effectLst/>
                  <a:latin typeface="Times New Roman" panose="02020603050405020304" pitchFamily="18" charset="0"/>
                  <a:ea typeface="Times New Roman" panose="02020603050405020304" pitchFamily="18" charset="0"/>
                </a:rPr>
                <a:t>Р</a:t>
              </a:r>
              <a:r>
                <a:rPr lang="kk-KZ" sz="1000" i="1" baseline="-25000">
                  <a:effectLst/>
                  <a:latin typeface="Times New Roman" panose="02020603050405020304" pitchFamily="18" charset="0"/>
                  <a:ea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endParaRPr>
            </a:p>
          </p:txBody>
        </p:sp>
        <p:sp>
          <p:nvSpPr>
            <p:cNvPr id="42" name="Text Box 84"/>
            <p:cNvSpPr txBox="1">
              <a:spLocks noChangeArrowheads="1"/>
            </p:cNvSpPr>
            <p:nvPr/>
          </p:nvSpPr>
          <p:spPr bwMode="auto">
            <a:xfrm>
              <a:off x="2860480" y="602318"/>
              <a:ext cx="326723" cy="2945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i="1">
                  <a:effectLst/>
                  <a:latin typeface="Times New Roman" panose="02020603050405020304" pitchFamily="18" charset="0"/>
                  <a:ea typeface="Times New Roman" panose="02020603050405020304" pitchFamily="18" charset="0"/>
                </a:rPr>
                <a:t>Р</a:t>
              </a:r>
              <a:r>
                <a:rPr lang="en-US" sz="1000" i="1" baseline="-25000">
                  <a:effectLst/>
                  <a:latin typeface="Times New Roman" panose="02020603050405020304" pitchFamily="18" charset="0"/>
                  <a:ea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endParaRPr>
            </a:p>
          </p:txBody>
        </p:sp>
        <p:sp>
          <p:nvSpPr>
            <p:cNvPr id="43" name="Text Box 85"/>
            <p:cNvSpPr txBox="1">
              <a:spLocks noChangeArrowheads="1"/>
            </p:cNvSpPr>
            <p:nvPr/>
          </p:nvSpPr>
          <p:spPr bwMode="auto">
            <a:xfrm>
              <a:off x="4386014" y="831694"/>
              <a:ext cx="329199" cy="2945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b="1" i="1">
                  <a:effectLst/>
                  <a:latin typeface="Times New Roman" panose="02020603050405020304" pitchFamily="18" charset="0"/>
                  <a:ea typeface="Times New Roman" panose="02020603050405020304" pitchFamily="18" charset="0"/>
                </a:rPr>
                <a:t>Е</a:t>
              </a:r>
              <a:endParaRPr lang="ru-RU" sz="1000">
                <a:effectLst/>
                <a:latin typeface="Times New Roman" panose="02020603050405020304" pitchFamily="18" charset="0"/>
                <a:ea typeface="Times New Roman" panose="02020603050405020304" pitchFamily="18" charset="0"/>
              </a:endParaRPr>
            </a:p>
          </p:txBody>
        </p:sp>
        <p:cxnSp>
          <p:nvCxnSpPr>
            <p:cNvPr id="44" name="AutoShape 86"/>
            <p:cNvCxnSpPr>
              <a:cxnSpLocks noChangeShapeType="1"/>
            </p:cNvCxnSpPr>
            <p:nvPr/>
          </p:nvCxnSpPr>
          <p:spPr bwMode="auto">
            <a:xfrm>
              <a:off x="3787846" y="702154"/>
              <a:ext cx="0" cy="1102324"/>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45" name="AutoShape 87"/>
            <p:cNvCxnSpPr>
              <a:cxnSpLocks noChangeShapeType="1"/>
            </p:cNvCxnSpPr>
            <p:nvPr/>
          </p:nvCxnSpPr>
          <p:spPr bwMode="auto">
            <a:xfrm flipV="1">
              <a:off x="5340607" y="700504"/>
              <a:ext cx="825" cy="1103974"/>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46" name="Text Box 88"/>
            <p:cNvSpPr txBox="1">
              <a:spLocks noChangeArrowheads="1"/>
            </p:cNvSpPr>
            <p:nvPr/>
          </p:nvSpPr>
          <p:spPr bwMode="auto">
            <a:xfrm>
              <a:off x="1011522" y="1272293"/>
              <a:ext cx="241742" cy="226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b="1" i="1">
                  <a:effectLst/>
                  <a:latin typeface="Times New Roman" panose="02020603050405020304" pitchFamily="18" charset="0"/>
                  <a:ea typeface="Times New Roman" panose="02020603050405020304" pitchFamily="18" charset="0"/>
                </a:rPr>
                <a:t>С</a:t>
              </a:r>
              <a:endParaRPr lang="ru-RU" sz="1000">
                <a:effectLst/>
                <a:latin typeface="Times New Roman" panose="02020603050405020304" pitchFamily="18" charset="0"/>
                <a:ea typeface="Times New Roman" panose="02020603050405020304" pitchFamily="18" charset="0"/>
              </a:endParaRPr>
            </a:p>
          </p:txBody>
        </p:sp>
        <p:sp>
          <p:nvSpPr>
            <p:cNvPr id="47" name="Text Box 89"/>
            <p:cNvSpPr txBox="1">
              <a:spLocks noChangeArrowheads="1"/>
            </p:cNvSpPr>
            <p:nvPr/>
          </p:nvSpPr>
          <p:spPr bwMode="auto">
            <a:xfrm>
              <a:off x="741728" y="778888"/>
              <a:ext cx="240917" cy="2310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kk-KZ" sz="1000" b="1" i="1">
                  <a:effectLst/>
                  <a:latin typeface="Times New Roman" panose="02020603050405020304" pitchFamily="18" charset="0"/>
                  <a:ea typeface="Times New Roman" panose="02020603050405020304" pitchFamily="18" charset="0"/>
                </a:rPr>
                <a:t>А</a:t>
              </a:r>
              <a:endParaRPr lang="ru-RU" sz="1000">
                <a:effectLst/>
                <a:latin typeface="Times New Roman" panose="02020603050405020304" pitchFamily="18" charset="0"/>
                <a:ea typeface="Times New Roman" panose="02020603050405020304" pitchFamily="18" charset="0"/>
              </a:endParaRPr>
            </a:p>
          </p:txBody>
        </p:sp>
        <p:sp>
          <p:nvSpPr>
            <p:cNvPr id="48" name="Text Box 90"/>
            <p:cNvSpPr txBox="1">
              <a:spLocks noChangeArrowheads="1"/>
            </p:cNvSpPr>
            <p:nvPr/>
          </p:nvSpPr>
          <p:spPr bwMode="auto">
            <a:xfrm>
              <a:off x="2043671" y="1262392"/>
              <a:ext cx="241742" cy="226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000" b="1" i="1">
                  <a:effectLst/>
                  <a:latin typeface="Times New Roman" panose="02020603050405020304" pitchFamily="18" charset="0"/>
                  <a:ea typeface="Times New Roman" panose="02020603050405020304" pitchFamily="18" charset="0"/>
                </a:rPr>
                <a:t>F</a:t>
              </a:r>
              <a:endParaRPr lang="ru-RU" sz="1000">
                <a:effectLst/>
                <a:latin typeface="Times New Roman" panose="02020603050405020304" pitchFamily="18" charset="0"/>
                <a:ea typeface="Times New Roman" panose="02020603050405020304" pitchFamily="18" charset="0"/>
              </a:endParaRPr>
            </a:p>
          </p:txBody>
        </p:sp>
        <p:sp>
          <p:nvSpPr>
            <p:cNvPr id="49" name="Text Box 91"/>
            <p:cNvSpPr txBox="1">
              <a:spLocks noChangeArrowheads="1"/>
            </p:cNvSpPr>
            <p:nvPr/>
          </p:nvSpPr>
          <p:spPr bwMode="auto">
            <a:xfrm>
              <a:off x="2438049" y="700504"/>
              <a:ext cx="242567" cy="2260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1000" b="1" i="1">
                  <a:effectLst/>
                  <a:latin typeface="Times New Roman" panose="02020603050405020304" pitchFamily="18" charset="0"/>
                  <a:ea typeface="Times New Roman" panose="02020603050405020304" pitchFamily="18" charset="0"/>
                </a:rPr>
                <a:t>B</a:t>
              </a:r>
              <a:endParaRPr lang="ru-RU" sz="1000">
                <a:effectLst/>
                <a:latin typeface="Times New Roman" panose="02020603050405020304" pitchFamily="18" charset="0"/>
                <a:ea typeface="Times New Roman" panose="02020603050405020304" pitchFamily="18" charset="0"/>
              </a:endParaRPr>
            </a:p>
          </p:txBody>
        </p:sp>
        <p:sp>
          <p:nvSpPr>
            <p:cNvPr id="50" name="Text Box 92"/>
            <p:cNvSpPr txBox="1">
              <a:spLocks noChangeArrowheads="1"/>
            </p:cNvSpPr>
            <p:nvPr/>
          </p:nvSpPr>
          <p:spPr bwMode="auto">
            <a:xfrm>
              <a:off x="1332470" y="1804478"/>
              <a:ext cx="711201" cy="3671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kk-KZ" sz="900" dirty="0">
                  <a:effectLst/>
                  <a:latin typeface="Times New Roman" panose="02020603050405020304" pitchFamily="18" charset="0"/>
                  <a:ea typeface="Times New Roman" panose="02020603050405020304" pitchFamily="18" charset="0"/>
                </a:rPr>
                <a:t>артық сұраныс</a:t>
              </a:r>
              <a:endParaRPr lang="ru-RU" sz="1000" dirty="0">
                <a:effectLst/>
                <a:latin typeface="Times New Roman" panose="02020603050405020304" pitchFamily="18" charset="0"/>
                <a:ea typeface="Times New Roman" panose="02020603050405020304" pitchFamily="18" charset="0"/>
              </a:endParaRPr>
            </a:p>
          </p:txBody>
        </p:sp>
        <p:sp>
          <p:nvSpPr>
            <p:cNvPr id="51" name="Text Box 93"/>
            <p:cNvSpPr txBox="1">
              <a:spLocks noChangeArrowheads="1"/>
            </p:cNvSpPr>
            <p:nvPr/>
          </p:nvSpPr>
          <p:spPr bwMode="auto">
            <a:xfrm>
              <a:off x="1253265" y="235977"/>
              <a:ext cx="711201" cy="366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kk-KZ" sz="900">
                  <a:effectLst/>
                  <a:latin typeface="Times New Roman" panose="02020603050405020304" pitchFamily="18" charset="0"/>
                  <a:ea typeface="Times New Roman" panose="02020603050405020304" pitchFamily="18" charset="0"/>
                </a:rPr>
                <a:t>артық ұсыныс</a:t>
              </a:r>
              <a:endParaRPr lang="ru-RU" sz="1000">
                <a:effectLst/>
                <a:latin typeface="Times New Roman" panose="02020603050405020304" pitchFamily="18" charset="0"/>
                <a:ea typeface="Times New Roman" panose="02020603050405020304" pitchFamily="18" charset="0"/>
              </a:endParaRPr>
            </a:p>
          </p:txBody>
        </p:sp>
        <p:sp>
          <p:nvSpPr>
            <p:cNvPr id="52" name="AutoShape 94"/>
            <p:cNvSpPr>
              <a:spLocks noChangeArrowheads="1"/>
            </p:cNvSpPr>
            <p:nvPr/>
          </p:nvSpPr>
          <p:spPr bwMode="auto">
            <a:xfrm>
              <a:off x="1582463" y="735158"/>
              <a:ext cx="90756" cy="560238"/>
            </a:xfrm>
            <a:prstGeom prst="downArrow">
              <a:avLst>
                <a:gd name="adj1" fmla="val 50000"/>
                <a:gd name="adj2" fmla="val 154318"/>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ru-RU"/>
            </a:p>
          </p:txBody>
        </p:sp>
        <p:sp>
          <p:nvSpPr>
            <p:cNvPr id="53" name="AutoShape 95"/>
            <p:cNvSpPr>
              <a:spLocks noChangeArrowheads="1"/>
            </p:cNvSpPr>
            <p:nvPr/>
          </p:nvSpPr>
          <p:spPr bwMode="auto">
            <a:xfrm>
              <a:off x="1582463" y="1272293"/>
              <a:ext cx="90756" cy="429873"/>
            </a:xfrm>
            <a:prstGeom prst="upArrow">
              <a:avLst>
                <a:gd name="adj1" fmla="val 50000"/>
                <a:gd name="adj2" fmla="val 118409"/>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ru-RU"/>
            </a:p>
          </p:txBody>
        </p:sp>
        <p:sp>
          <p:nvSpPr>
            <p:cNvPr id="54" name="AutoShape 96"/>
            <p:cNvSpPr>
              <a:spLocks noChangeArrowheads="1"/>
            </p:cNvSpPr>
            <p:nvPr/>
          </p:nvSpPr>
          <p:spPr bwMode="auto">
            <a:xfrm>
              <a:off x="3787846" y="1183183"/>
              <a:ext cx="765655" cy="90760"/>
            </a:xfrm>
            <a:prstGeom prst="rightArrow">
              <a:avLst>
                <a:gd name="adj1" fmla="val 50000"/>
                <a:gd name="adj2" fmla="val 210909"/>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ru-RU"/>
            </a:p>
          </p:txBody>
        </p:sp>
        <p:sp>
          <p:nvSpPr>
            <p:cNvPr id="55" name="AutoShape 97"/>
            <p:cNvSpPr>
              <a:spLocks noChangeArrowheads="1"/>
            </p:cNvSpPr>
            <p:nvPr/>
          </p:nvSpPr>
          <p:spPr bwMode="auto">
            <a:xfrm>
              <a:off x="4553501" y="1204636"/>
              <a:ext cx="787106" cy="90760"/>
            </a:xfrm>
            <a:prstGeom prst="leftArrow">
              <a:avLst>
                <a:gd name="adj1" fmla="val 50000"/>
                <a:gd name="adj2" fmla="val 216818"/>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ru-RU"/>
            </a:p>
          </p:txBody>
        </p:sp>
      </p:grpSp>
    </p:spTree>
    <p:extLst>
      <p:ext uri="{BB962C8B-B14F-4D97-AF65-F5344CB8AC3E}">
        <p14:creationId xmlns:p14="http://schemas.microsoft.com/office/powerpoint/2010/main" val="148451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4937D7-6875-4565-A3E4-7B845D6F7364}"/>
              </a:ext>
            </a:extLst>
          </p:cNvPr>
          <p:cNvSpPr>
            <a:spLocks noGrp="1"/>
          </p:cNvSpPr>
          <p:nvPr>
            <p:ph type="title"/>
          </p:nvPr>
        </p:nvSpPr>
        <p:spPr/>
        <p:txBody>
          <a:bodyPr/>
          <a:lstStyle/>
          <a:p>
            <a:r>
              <a:rPr lang="kk-KZ" dirty="0">
                <a:solidFill>
                  <a:schemeClr val="tx1"/>
                </a:solidFill>
                <a:latin typeface="Times New Roman" panose="02020603050405020304" pitchFamily="18" charset="0"/>
                <a:cs typeface="Times New Roman" panose="02020603050405020304" pitchFamily="18" charset="0"/>
              </a:rPr>
              <a:t>Бақылау сұрақтары</a:t>
            </a:r>
            <a:endParaRPr lang="ru-KZ"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F3F9D7D1-5F2E-4C88-B119-E15B6B878AB3}"/>
              </a:ext>
            </a:extLst>
          </p:cNvPr>
          <p:cNvSpPr>
            <a:spLocks noGrp="1"/>
          </p:cNvSpPr>
          <p:nvPr>
            <p:ph idx="1"/>
          </p:nvPr>
        </p:nvSpPr>
        <p:spPr/>
        <p:txBody>
          <a:bodyPr>
            <a:normAutofit lnSpcReduction="10000"/>
          </a:bodyPr>
          <a:lstStyle/>
          <a:p>
            <a:r>
              <a:rPr lang="kk-KZ" dirty="0">
                <a:solidFill>
                  <a:schemeClr val="tx1"/>
                </a:solidFill>
                <a:latin typeface="Times New Roman" panose="02020603050405020304" pitchFamily="18" charset="0"/>
                <a:cs typeface="Times New Roman" panose="02020603050405020304" pitchFamily="18" charset="0"/>
              </a:rPr>
              <a:t>Экономика нені зерттейді?</a:t>
            </a:r>
          </a:p>
          <a:p>
            <a:r>
              <a:rPr lang="kk-KZ" dirty="0">
                <a:solidFill>
                  <a:schemeClr val="tx1"/>
                </a:solidFill>
                <a:latin typeface="Times New Roman" panose="02020603050405020304" pitchFamily="18" charset="0"/>
                <a:cs typeface="Times New Roman" panose="02020603050405020304" pitchFamily="18" charset="0"/>
              </a:rPr>
              <a:t>Экономиканың негізгі сұрақтары қандай?</a:t>
            </a:r>
          </a:p>
          <a:p>
            <a:r>
              <a:rPr lang="kk-KZ" dirty="0">
                <a:solidFill>
                  <a:schemeClr val="tx1"/>
                </a:solidFill>
                <a:latin typeface="Times New Roman" panose="02020603050405020304" pitchFamily="18" charset="0"/>
                <a:cs typeface="Times New Roman" panose="02020603050405020304" pitchFamily="18" charset="0"/>
              </a:rPr>
              <a:t>Өндіріс және ұдайы өндіріс дегеніміз не?</a:t>
            </a:r>
          </a:p>
          <a:p>
            <a:r>
              <a:rPr lang="kk-KZ" dirty="0">
                <a:solidFill>
                  <a:schemeClr val="tx1"/>
                </a:solidFill>
                <a:latin typeface="Times New Roman" panose="02020603050405020304" pitchFamily="18" charset="0"/>
                <a:cs typeface="Times New Roman" panose="02020603050405020304" pitchFamily="18" charset="0"/>
              </a:rPr>
              <a:t>Өндіріс факторлары және технология дегеніміз не?</a:t>
            </a:r>
          </a:p>
          <a:p>
            <a:r>
              <a:rPr lang="kk-KZ" dirty="0">
                <a:solidFill>
                  <a:schemeClr val="tx1"/>
                </a:solidFill>
                <a:latin typeface="Times New Roman" panose="02020603050405020304" pitchFamily="18" charset="0"/>
                <a:cs typeface="Times New Roman" panose="02020603050405020304" pitchFamily="18" charset="0"/>
              </a:rPr>
              <a:t>Нарықтың қандай түрлерін білесіз?</a:t>
            </a:r>
          </a:p>
          <a:p>
            <a:r>
              <a:rPr lang="kk-KZ" dirty="0">
                <a:solidFill>
                  <a:schemeClr val="tx1"/>
                </a:solidFill>
                <a:latin typeface="Times New Roman" panose="02020603050405020304" pitchFamily="18" charset="0"/>
                <a:cs typeface="Times New Roman" panose="02020603050405020304" pitchFamily="18" charset="0"/>
              </a:rPr>
              <a:t>Нарық қандай қызметтер атқарады?</a:t>
            </a:r>
          </a:p>
          <a:p>
            <a:r>
              <a:rPr lang="kk-KZ" dirty="0">
                <a:solidFill>
                  <a:schemeClr val="tx1"/>
                </a:solidFill>
                <a:latin typeface="Times New Roman" panose="02020603050405020304" pitchFamily="18" charset="0"/>
                <a:cs typeface="Times New Roman" panose="02020603050405020304" pitchFamily="18" charset="0"/>
              </a:rPr>
              <a:t>Сұраныс заңы қалай айтылады?</a:t>
            </a:r>
          </a:p>
          <a:p>
            <a:r>
              <a:rPr lang="kk-KZ" dirty="0">
                <a:solidFill>
                  <a:schemeClr val="tx1"/>
                </a:solidFill>
                <a:latin typeface="Times New Roman" panose="02020603050405020304" pitchFamily="18" charset="0"/>
                <a:cs typeface="Times New Roman" panose="02020603050405020304" pitchFamily="18" charset="0"/>
              </a:rPr>
              <a:t>Ұсыныс зағы қалай айтылады?</a:t>
            </a:r>
          </a:p>
          <a:p>
            <a:r>
              <a:rPr lang="kk-KZ" dirty="0">
                <a:solidFill>
                  <a:schemeClr val="tx1"/>
                </a:solidFill>
                <a:latin typeface="Times New Roman" panose="02020603050405020304" pitchFamily="18" charset="0"/>
                <a:cs typeface="Times New Roman" panose="02020603050405020304" pitchFamily="18" charset="0"/>
              </a:rPr>
              <a:t>Нарықтық тепе</a:t>
            </a:r>
            <a:r>
              <a:rPr lang="en-US" dirty="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теңдік қалай қалыптасады?</a:t>
            </a:r>
            <a:endParaRPr lang="ru-KZ"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5477568"/>
      </p:ext>
    </p:extLst>
  </p:cSld>
  <p:clrMapOvr>
    <a:masterClrMapping/>
  </p:clrMapOvr>
</p:sld>
</file>

<file path=ppt/theme/theme1.xml><?xml version="1.0" encoding="utf-8"?>
<a:theme xmlns:a="http://schemas.openxmlformats.org/drawingml/2006/main" name="Базис">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TM03457444[[fn=Основа]]</Template>
  <TotalTime>217</TotalTime>
  <Words>1139</Words>
  <Application>Microsoft Office PowerPoint</Application>
  <PresentationFormat>Широкоэкранный</PresentationFormat>
  <Paragraphs>162</Paragraphs>
  <Slides>22</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22</vt:i4>
      </vt:variant>
    </vt:vector>
  </HeadingPairs>
  <TitlesOfParts>
    <vt:vector size="25" baseType="lpstr">
      <vt:lpstr>Corbel</vt:lpstr>
      <vt:lpstr>Times New Roman</vt:lpstr>
      <vt:lpstr>Базис</vt:lpstr>
      <vt:lpstr>1-дәріс   Кәсіпкерліктің экономикалық негіздері</vt:lpstr>
      <vt:lpstr>Презентация PowerPoint</vt:lpstr>
      <vt:lpstr>Презентация PowerPoint</vt:lpstr>
      <vt:lpstr>Экономика көптеген мәселелерді қарастырады, бірақ олардың барлығы келесі екі аксиомамен түсіндірілетін бір ғана мәселеден туындайды.   </vt:lpstr>
      <vt:lpstr>А. Маслоудың қажеттіліктер пирамидасы</vt:lpstr>
      <vt:lpstr>Презентация PowerPoint</vt:lpstr>
      <vt:lpstr>Экономиканың маңызды үш сұрағы: </vt:lpstr>
      <vt:lpstr>Өндіріс факторлары</vt:lpstr>
      <vt:lpstr>Өндіріс - ресурстарды  адамдардың қажеттіліктерін тікелей немесе жанама қанағаттандыратын материалдық және материалдық емес игіліктерге айналдыру үдерісі </vt:lpstr>
      <vt:lpstr>Презентация PowerPoint</vt:lpstr>
      <vt:lpstr>Презентация PowerPoint</vt:lpstr>
      <vt:lpstr>Нарықтың атқаратын қызметтері</vt:lpstr>
      <vt:lpstr>Нарықтық шаруашылықтың субъекттері және объекттері</vt:lpstr>
      <vt:lpstr>Нарық түрлері</vt:lpstr>
      <vt:lpstr>Нарық элементтері</vt:lpstr>
      <vt:lpstr>Нарықтық сұраныс </vt:lpstr>
      <vt:lpstr>Презентация PowerPoint</vt:lpstr>
      <vt:lpstr>Алайда сұраныс заңына бағынбайтын жағдайлар</vt:lpstr>
      <vt:lpstr>Нарықтық ұсыныс</vt:lpstr>
      <vt:lpstr>Презентация PowerPoint</vt:lpstr>
      <vt:lpstr>Презентация PowerPoint</vt:lpstr>
      <vt:lpstr>Бақылау сұрақтары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Кәсіпкерліктің экономикалық негіздері</dc:title>
  <dc:creator>Пользователь</dc:creator>
  <cp:lastModifiedBy>Абдрахманова Жаннур Сериковна</cp:lastModifiedBy>
  <cp:revision>26</cp:revision>
  <dcterms:created xsi:type="dcterms:W3CDTF">2019-01-27T17:34:40Z</dcterms:created>
  <dcterms:modified xsi:type="dcterms:W3CDTF">2025-09-08T07:36:40Z</dcterms:modified>
</cp:coreProperties>
</file>